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18"/>
  </p:handoutMasterIdLst>
  <p:sldIdLst>
    <p:sldId id="405" r:id="rId3"/>
    <p:sldId id="406" r:id="rId4"/>
    <p:sldId id="400" r:id="rId5"/>
    <p:sldId id="320" r:id="rId7"/>
    <p:sldId id="412" r:id="rId8"/>
    <p:sldId id="260" r:id="rId9"/>
    <p:sldId id="407" r:id="rId10"/>
    <p:sldId id="413" r:id="rId11"/>
    <p:sldId id="427" r:id="rId12"/>
    <p:sldId id="283" r:id="rId13"/>
    <p:sldId id="414" r:id="rId14"/>
    <p:sldId id="428" r:id="rId15"/>
    <p:sldId id="319" r:id="rId16"/>
    <p:sldId id="411" r:id="rId17"/>
  </p:sldIdLst>
  <p:sldSz cx="9144000" cy="5143500" type="screen16x9"/>
  <p:notesSz cx="6858000" cy="9144000"/>
  <p:embeddedFontLst>
    <p:embeddedFont>
      <p:font typeface="清松手寫體1" panose="00000500000000000000" charset="-120"/>
      <p:regular r:id="rId23"/>
    </p:embeddedFont>
    <p:embeddedFont>
      <p:font typeface="清松手寫體1" panose="00000500000000000000" pitchFamily="2" charset="-128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思蜀" initials="刘思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5A2C"/>
    <a:srgbClr val="5A7997"/>
    <a:srgbClr val="275E9A"/>
    <a:srgbClr val="4D310F"/>
    <a:srgbClr val="A48F83"/>
    <a:srgbClr val="FEE800"/>
    <a:srgbClr val="F0C7C3"/>
    <a:srgbClr val="6CB0C1"/>
    <a:srgbClr val="77CFF8"/>
    <a:srgbClr val="FCC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清松手寫體1" panose="00000500000000000000" pitchFamily="2" charset="-128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清松手寫體1" panose="00000500000000000000" pitchFamily="2" charset="-128"/>
              </a:rPr>
            </a:fld>
            <a:endParaRPr lang="zh-CN" altLang="en-US" dirty="0">
              <a:latin typeface="清松手寫體1" panose="00000500000000000000" pitchFamily="2" charset="-128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清松手寫體1" panose="00000500000000000000" pitchFamily="2" charset="-128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清松手寫體1" panose="00000500000000000000" pitchFamily="2" charset="-128"/>
              </a:rPr>
            </a:fld>
            <a:endParaRPr lang="zh-CN" altLang="en-US" dirty="0">
              <a:latin typeface="清松手寫體1" panose="00000500000000000000" pitchFamily="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清松手寫體1" panose="00000500000000000000" pitchFamily="2" charset="-128"/>
                <a:ea typeface="清松手寫體1" panose="00000500000000000000" charset="-120"/>
                <a:cs typeface="清松手寫體1" panose="00000500000000000000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清松手寫體1" panose="00000500000000000000" pitchFamily="2" charset="-128"/>
                <a:ea typeface="清松手寫體1" panose="00000500000000000000" charset="-120"/>
                <a:cs typeface="清松手寫體1" panose="00000500000000000000" charset="-12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清松手寫體1" panose="00000500000000000000" pitchFamily="2" charset="-128"/>
                <a:ea typeface="清松手寫體1" panose="00000500000000000000" charset="-120"/>
                <a:cs typeface="清松手寫體1" panose="00000500000000000000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清松手寫體1" panose="00000500000000000000" pitchFamily="2" charset="-128"/>
                <a:ea typeface="清松手寫體1" panose="00000500000000000000" charset="-120"/>
                <a:cs typeface="清松手寫體1" panose="00000500000000000000" charset="-12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清松手寫體1" panose="00000500000000000000" pitchFamily="2" charset="-128"/>
        <a:ea typeface="清松手寫體1" panose="00000500000000000000" charset="-120"/>
        <a:cs typeface="清松手寫體1" panose="00000500000000000000" charset="-12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清松手寫體1" panose="00000500000000000000" pitchFamily="2" charset="-128"/>
        <a:ea typeface="清松手寫體1" panose="00000500000000000000" charset="-120"/>
        <a:cs typeface="清松手寫體1" panose="00000500000000000000" charset="-12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清松手寫體1" panose="00000500000000000000" pitchFamily="2" charset="-128"/>
        <a:ea typeface="清松手寫體1" panose="00000500000000000000" charset="-120"/>
        <a:cs typeface="清松手寫體1" panose="00000500000000000000" charset="-12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清松手寫體1" panose="00000500000000000000" pitchFamily="2" charset="-128"/>
        <a:ea typeface="清松手寫體1" panose="00000500000000000000" charset="-120"/>
        <a:cs typeface="清松手寫體1" panose="00000500000000000000" charset="-12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清松手寫體1" panose="00000500000000000000" pitchFamily="2" charset="-128"/>
        <a:ea typeface="清松手寫體1" panose="00000500000000000000" charset="-120"/>
        <a:cs typeface="清松手寫體1" panose="00000500000000000000" charset="-12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8151F-633E-4D08-96E4-00D3BA7816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8151F-633E-4D08-96E4-00D3BA7816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8151F-633E-4D08-96E4-00D3BA7816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299725" y="740801"/>
            <a:ext cx="6544550" cy="3661897"/>
            <a:chOff x="1284246" y="585048"/>
            <a:chExt cx="6544550" cy="3661897"/>
          </a:xfrm>
        </p:grpSpPr>
        <p:sp>
          <p:nvSpPr>
            <p:cNvPr id="3" name="任意多边形: 形状 2"/>
            <p:cNvSpPr/>
            <p:nvPr/>
          </p:nvSpPr>
          <p:spPr>
            <a:xfrm>
              <a:off x="1284246" y="585048"/>
              <a:ext cx="6544550" cy="3529186"/>
            </a:xfrm>
            <a:custGeom>
              <a:avLst/>
              <a:gdLst>
                <a:gd name="connsiteX0" fmla="*/ 222403 w 6890187"/>
                <a:gd name="connsiteY0" fmla="*/ 1399135 h 3897142"/>
                <a:gd name="connsiteX1" fmla="*/ 2348746 w 6890187"/>
                <a:gd name="connsiteY1" fmla="*/ 42049 h 3897142"/>
                <a:gd name="connsiteX2" fmla="*/ 4279146 w 6890187"/>
                <a:gd name="connsiteY2" fmla="*/ 339592 h 3897142"/>
                <a:gd name="connsiteX3" fmla="*/ 5824918 w 6890187"/>
                <a:gd name="connsiteY3" fmla="*/ 281535 h 3897142"/>
                <a:gd name="connsiteX4" fmla="*/ 6848175 w 6890187"/>
                <a:gd name="connsiteY4" fmla="*/ 1290278 h 3897142"/>
                <a:gd name="connsiteX5" fmla="*/ 6695775 w 6890187"/>
                <a:gd name="connsiteY5" fmla="*/ 2473192 h 3897142"/>
                <a:gd name="connsiteX6" fmla="*/ 6717546 w 6890187"/>
                <a:gd name="connsiteY6" fmla="*/ 3416621 h 3897142"/>
                <a:gd name="connsiteX7" fmla="*/ 6202289 w 6890187"/>
                <a:gd name="connsiteY7" fmla="*/ 3764964 h 3897142"/>
                <a:gd name="connsiteX8" fmla="*/ 4721832 w 6890187"/>
                <a:gd name="connsiteY8" fmla="*/ 3721421 h 3897142"/>
                <a:gd name="connsiteX9" fmla="*/ 4068689 w 6890187"/>
                <a:gd name="connsiteY9" fmla="*/ 3670621 h 3897142"/>
                <a:gd name="connsiteX10" fmla="*/ 752175 w 6890187"/>
                <a:gd name="connsiteY10" fmla="*/ 3830278 h 3897142"/>
                <a:gd name="connsiteX11" fmla="*/ 128061 w 6890187"/>
                <a:gd name="connsiteY11" fmla="*/ 2407878 h 3897142"/>
                <a:gd name="connsiteX12" fmla="*/ 222403 w 6890187"/>
                <a:gd name="connsiteY12" fmla="*/ 1399135 h 3897142"/>
                <a:gd name="connsiteX0-1" fmla="*/ 207862 w 6875646"/>
                <a:gd name="connsiteY0-2" fmla="*/ 1345103 h 3843110"/>
                <a:gd name="connsiteX1-3" fmla="*/ 2116491 w 6875646"/>
                <a:gd name="connsiteY1-4" fmla="*/ 46074 h 3843110"/>
                <a:gd name="connsiteX2-5" fmla="*/ 4264605 w 6875646"/>
                <a:gd name="connsiteY2-6" fmla="*/ 285560 h 3843110"/>
                <a:gd name="connsiteX3-7" fmla="*/ 5810377 w 6875646"/>
                <a:gd name="connsiteY3-8" fmla="*/ 227503 h 3843110"/>
                <a:gd name="connsiteX4-9" fmla="*/ 6833634 w 6875646"/>
                <a:gd name="connsiteY4-10" fmla="*/ 1236246 h 3843110"/>
                <a:gd name="connsiteX5-11" fmla="*/ 6681234 w 6875646"/>
                <a:gd name="connsiteY5-12" fmla="*/ 2419160 h 3843110"/>
                <a:gd name="connsiteX6-13" fmla="*/ 6703005 w 6875646"/>
                <a:gd name="connsiteY6-14" fmla="*/ 3362589 h 3843110"/>
                <a:gd name="connsiteX7-15" fmla="*/ 6187748 w 6875646"/>
                <a:gd name="connsiteY7-16" fmla="*/ 3710932 h 3843110"/>
                <a:gd name="connsiteX8-17" fmla="*/ 4707291 w 6875646"/>
                <a:gd name="connsiteY8-18" fmla="*/ 3667389 h 3843110"/>
                <a:gd name="connsiteX9-19" fmla="*/ 4054148 w 6875646"/>
                <a:gd name="connsiteY9-20" fmla="*/ 3616589 h 3843110"/>
                <a:gd name="connsiteX10-21" fmla="*/ 737634 w 6875646"/>
                <a:gd name="connsiteY10-22" fmla="*/ 3776246 h 3843110"/>
                <a:gd name="connsiteX11-23" fmla="*/ 113520 w 6875646"/>
                <a:gd name="connsiteY11-24" fmla="*/ 2353846 h 3843110"/>
                <a:gd name="connsiteX12-25" fmla="*/ 207862 w 6875646"/>
                <a:gd name="connsiteY12-26" fmla="*/ 1345103 h 3843110"/>
                <a:gd name="connsiteX0-27" fmla="*/ 207862 w 6875646"/>
                <a:gd name="connsiteY0-28" fmla="*/ 1307836 h 3805843"/>
                <a:gd name="connsiteX1-29" fmla="*/ 2116491 w 6875646"/>
                <a:gd name="connsiteY1-30" fmla="*/ 8807 h 3805843"/>
                <a:gd name="connsiteX2-31" fmla="*/ 4264605 w 6875646"/>
                <a:gd name="connsiteY2-32" fmla="*/ 248293 h 3805843"/>
                <a:gd name="connsiteX3-33" fmla="*/ 5810377 w 6875646"/>
                <a:gd name="connsiteY3-34" fmla="*/ 190236 h 3805843"/>
                <a:gd name="connsiteX4-35" fmla="*/ 6833634 w 6875646"/>
                <a:gd name="connsiteY4-36" fmla="*/ 1198979 h 3805843"/>
                <a:gd name="connsiteX5-37" fmla="*/ 6681234 w 6875646"/>
                <a:gd name="connsiteY5-38" fmla="*/ 2381893 h 3805843"/>
                <a:gd name="connsiteX6-39" fmla="*/ 6703005 w 6875646"/>
                <a:gd name="connsiteY6-40" fmla="*/ 3325322 h 3805843"/>
                <a:gd name="connsiteX7-41" fmla="*/ 6187748 w 6875646"/>
                <a:gd name="connsiteY7-42" fmla="*/ 3673665 h 3805843"/>
                <a:gd name="connsiteX8-43" fmla="*/ 4707291 w 6875646"/>
                <a:gd name="connsiteY8-44" fmla="*/ 3630122 h 3805843"/>
                <a:gd name="connsiteX9-45" fmla="*/ 4054148 w 6875646"/>
                <a:gd name="connsiteY9-46" fmla="*/ 3579322 h 3805843"/>
                <a:gd name="connsiteX10-47" fmla="*/ 737634 w 6875646"/>
                <a:gd name="connsiteY10-48" fmla="*/ 3738979 h 3805843"/>
                <a:gd name="connsiteX11-49" fmla="*/ 113520 w 6875646"/>
                <a:gd name="connsiteY11-50" fmla="*/ 2316579 h 3805843"/>
                <a:gd name="connsiteX12-51" fmla="*/ 207862 w 6875646"/>
                <a:gd name="connsiteY12-52" fmla="*/ 1307836 h 3805843"/>
                <a:gd name="connsiteX0-53" fmla="*/ 221364 w 6852862"/>
                <a:gd name="connsiteY0-54" fmla="*/ 1198892 h 3834784"/>
                <a:gd name="connsiteX1-55" fmla="*/ 2093707 w 6852862"/>
                <a:gd name="connsiteY1-56" fmla="*/ 37748 h 3834784"/>
                <a:gd name="connsiteX2-57" fmla="*/ 4241821 w 6852862"/>
                <a:gd name="connsiteY2-58" fmla="*/ 277234 h 3834784"/>
                <a:gd name="connsiteX3-59" fmla="*/ 5787593 w 6852862"/>
                <a:gd name="connsiteY3-60" fmla="*/ 219177 h 3834784"/>
                <a:gd name="connsiteX4-61" fmla="*/ 6810850 w 6852862"/>
                <a:gd name="connsiteY4-62" fmla="*/ 1227920 h 3834784"/>
                <a:gd name="connsiteX5-63" fmla="*/ 6658450 w 6852862"/>
                <a:gd name="connsiteY5-64" fmla="*/ 2410834 h 3834784"/>
                <a:gd name="connsiteX6-65" fmla="*/ 6680221 w 6852862"/>
                <a:gd name="connsiteY6-66" fmla="*/ 3354263 h 3834784"/>
                <a:gd name="connsiteX7-67" fmla="*/ 6164964 w 6852862"/>
                <a:gd name="connsiteY7-68" fmla="*/ 3702606 h 3834784"/>
                <a:gd name="connsiteX8-69" fmla="*/ 4684507 w 6852862"/>
                <a:gd name="connsiteY8-70" fmla="*/ 3659063 h 3834784"/>
                <a:gd name="connsiteX9-71" fmla="*/ 4031364 w 6852862"/>
                <a:gd name="connsiteY9-72" fmla="*/ 3608263 h 3834784"/>
                <a:gd name="connsiteX10-73" fmla="*/ 714850 w 6852862"/>
                <a:gd name="connsiteY10-74" fmla="*/ 3767920 h 3834784"/>
                <a:gd name="connsiteX11-75" fmla="*/ 90736 w 6852862"/>
                <a:gd name="connsiteY11-76" fmla="*/ 2345520 h 3834784"/>
                <a:gd name="connsiteX12-77" fmla="*/ 221364 w 6852862"/>
                <a:gd name="connsiteY12-78" fmla="*/ 1198892 h 3834784"/>
                <a:gd name="connsiteX0-79" fmla="*/ 167496 w 6798994"/>
                <a:gd name="connsiteY0-80" fmla="*/ 1198892 h 3834784"/>
                <a:gd name="connsiteX1-81" fmla="*/ 2039839 w 6798994"/>
                <a:gd name="connsiteY1-82" fmla="*/ 37748 h 3834784"/>
                <a:gd name="connsiteX2-83" fmla="*/ 4187953 w 6798994"/>
                <a:gd name="connsiteY2-84" fmla="*/ 277234 h 3834784"/>
                <a:gd name="connsiteX3-85" fmla="*/ 5733725 w 6798994"/>
                <a:gd name="connsiteY3-86" fmla="*/ 219177 h 3834784"/>
                <a:gd name="connsiteX4-87" fmla="*/ 6756982 w 6798994"/>
                <a:gd name="connsiteY4-88" fmla="*/ 1227920 h 3834784"/>
                <a:gd name="connsiteX5-89" fmla="*/ 6604582 w 6798994"/>
                <a:gd name="connsiteY5-90" fmla="*/ 2410834 h 3834784"/>
                <a:gd name="connsiteX6-91" fmla="*/ 6626353 w 6798994"/>
                <a:gd name="connsiteY6-92" fmla="*/ 3354263 h 3834784"/>
                <a:gd name="connsiteX7-93" fmla="*/ 6111096 w 6798994"/>
                <a:gd name="connsiteY7-94" fmla="*/ 3702606 h 3834784"/>
                <a:gd name="connsiteX8-95" fmla="*/ 4630639 w 6798994"/>
                <a:gd name="connsiteY8-96" fmla="*/ 3659063 h 3834784"/>
                <a:gd name="connsiteX9-97" fmla="*/ 3977496 w 6798994"/>
                <a:gd name="connsiteY9-98" fmla="*/ 3608263 h 3834784"/>
                <a:gd name="connsiteX10-99" fmla="*/ 660982 w 6798994"/>
                <a:gd name="connsiteY10-100" fmla="*/ 3767920 h 3834784"/>
                <a:gd name="connsiteX11-101" fmla="*/ 36868 w 6798994"/>
                <a:gd name="connsiteY11-102" fmla="*/ 2345520 h 3834784"/>
                <a:gd name="connsiteX12-103" fmla="*/ 167496 w 6798994"/>
                <a:gd name="connsiteY12-104" fmla="*/ 1198892 h 3834784"/>
                <a:gd name="connsiteX0-105" fmla="*/ 167496 w 6798994"/>
                <a:gd name="connsiteY0-106" fmla="*/ 1198892 h 3841121"/>
                <a:gd name="connsiteX1-107" fmla="*/ 2039839 w 6798994"/>
                <a:gd name="connsiteY1-108" fmla="*/ 37748 h 3841121"/>
                <a:gd name="connsiteX2-109" fmla="*/ 4187953 w 6798994"/>
                <a:gd name="connsiteY2-110" fmla="*/ 277234 h 3841121"/>
                <a:gd name="connsiteX3-111" fmla="*/ 5733725 w 6798994"/>
                <a:gd name="connsiteY3-112" fmla="*/ 219177 h 3841121"/>
                <a:gd name="connsiteX4-113" fmla="*/ 6756982 w 6798994"/>
                <a:gd name="connsiteY4-114" fmla="*/ 1227920 h 3841121"/>
                <a:gd name="connsiteX5-115" fmla="*/ 6604582 w 6798994"/>
                <a:gd name="connsiteY5-116" fmla="*/ 2410834 h 3841121"/>
                <a:gd name="connsiteX6-117" fmla="*/ 6626353 w 6798994"/>
                <a:gd name="connsiteY6-118" fmla="*/ 3354263 h 3841121"/>
                <a:gd name="connsiteX7-119" fmla="*/ 6111096 w 6798994"/>
                <a:gd name="connsiteY7-120" fmla="*/ 3702606 h 3841121"/>
                <a:gd name="connsiteX8-121" fmla="*/ 4630639 w 6798994"/>
                <a:gd name="connsiteY8-122" fmla="*/ 3659063 h 3841121"/>
                <a:gd name="connsiteX9-123" fmla="*/ 3411439 w 6798994"/>
                <a:gd name="connsiteY9-124" fmla="*/ 3651806 h 3841121"/>
                <a:gd name="connsiteX10-125" fmla="*/ 660982 w 6798994"/>
                <a:gd name="connsiteY10-126" fmla="*/ 3767920 h 3841121"/>
                <a:gd name="connsiteX11-127" fmla="*/ 36868 w 6798994"/>
                <a:gd name="connsiteY11-128" fmla="*/ 2345520 h 3841121"/>
                <a:gd name="connsiteX12-129" fmla="*/ 167496 w 6798994"/>
                <a:gd name="connsiteY12-130" fmla="*/ 1198892 h 38411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6798994" h="3841121">
                  <a:moveTo>
                    <a:pt x="167496" y="1198892"/>
                  </a:moveTo>
                  <a:cubicBezTo>
                    <a:pt x="319895" y="748948"/>
                    <a:pt x="1369763" y="191358"/>
                    <a:pt x="2039839" y="37748"/>
                  </a:cubicBezTo>
                  <a:cubicBezTo>
                    <a:pt x="2709915" y="-115862"/>
                    <a:pt x="3572305" y="246996"/>
                    <a:pt x="4187953" y="277234"/>
                  </a:cubicBezTo>
                  <a:cubicBezTo>
                    <a:pt x="4803601" y="307472"/>
                    <a:pt x="5305554" y="60729"/>
                    <a:pt x="5733725" y="219177"/>
                  </a:cubicBezTo>
                  <a:cubicBezTo>
                    <a:pt x="6161897" y="377625"/>
                    <a:pt x="6611839" y="862644"/>
                    <a:pt x="6756982" y="1227920"/>
                  </a:cubicBezTo>
                  <a:cubicBezTo>
                    <a:pt x="6902125" y="1593196"/>
                    <a:pt x="6626354" y="2056443"/>
                    <a:pt x="6604582" y="2410834"/>
                  </a:cubicBezTo>
                  <a:cubicBezTo>
                    <a:pt x="6582810" y="2765225"/>
                    <a:pt x="6708601" y="3138968"/>
                    <a:pt x="6626353" y="3354263"/>
                  </a:cubicBezTo>
                  <a:cubicBezTo>
                    <a:pt x="6544105" y="3569558"/>
                    <a:pt x="6443715" y="3651806"/>
                    <a:pt x="6111096" y="3702606"/>
                  </a:cubicBezTo>
                  <a:cubicBezTo>
                    <a:pt x="5778477" y="3753406"/>
                    <a:pt x="5080582" y="3667530"/>
                    <a:pt x="4630639" y="3659063"/>
                  </a:cubicBezTo>
                  <a:cubicBezTo>
                    <a:pt x="4180696" y="3650596"/>
                    <a:pt x="4073049" y="3633663"/>
                    <a:pt x="3411439" y="3651806"/>
                  </a:cubicBezTo>
                  <a:cubicBezTo>
                    <a:pt x="2749830" y="3669949"/>
                    <a:pt x="1317753" y="3978377"/>
                    <a:pt x="660982" y="3767920"/>
                  </a:cubicBezTo>
                  <a:cubicBezTo>
                    <a:pt x="4211" y="3557463"/>
                    <a:pt x="119116" y="2773691"/>
                    <a:pt x="36868" y="2345520"/>
                  </a:cubicBezTo>
                  <a:cubicBezTo>
                    <a:pt x="-45380" y="1917349"/>
                    <a:pt x="15097" y="1648836"/>
                    <a:pt x="167496" y="1198892"/>
                  </a:cubicBezTo>
                  <a:close/>
                </a:path>
              </a:pathLst>
            </a:custGeom>
            <a:noFill/>
            <a:ln w="349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清松手寫體1" panose="00000500000000000000" charset="-120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1403746" y="665801"/>
              <a:ext cx="6336508" cy="3581144"/>
            </a:xfrm>
            <a:custGeom>
              <a:avLst/>
              <a:gdLst>
                <a:gd name="connsiteX0" fmla="*/ 667662 w 6419750"/>
                <a:gd name="connsiteY0" fmla="*/ 3599079 h 3864561"/>
                <a:gd name="connsiteX1" fmla="*/ 150211 w 6419750"/>
                <a:gd name="connsiteY1" fmla="*/ 3506930 h 3864561"/>
                <a:gd name="connsiteX2" fmla="*/ 22621 w 6419750"/>
                <a:gd name="connsiteY2" fmla="*/ 1990018 h 3864561"/>
                <a:gd name="connsiteX3" fmla="*/ 540072 w 6419750"/>
                <a:gd name="connsiteY3" fmla="*/ 657404 h 3864561"/>
                <a:gd name="connsiteX4" fmla="*/ 731458 w 6419750"/>
                <a:gd name="connsiteY4" fmla="*/ 54893 h 3864561"/>
                <a:gd name="connsiteX5" fmla="*/ 2496462 w 6419750"/>
                <a:gd name="connsiteY5" fmla="*/ 104511 h 3864561"/>
                <a:gd name="connsiteX6" fmla="*/ 3793635 w 6419750"/>
                <a:gd name="connsiteY6" fmla="*/ 5274 h 3864561"/>
                <a:gd name="connsiteX7" fmla="*/ 5253839 w 6419750"/>
                <a:gd name="connsiteY7" fmla="*/ 295898 h 3864561"/>
                <a:gd name="connsiteX8" fmla="*/ 6310007 w 6419750"/>
                <a:gd name="connsiteY8" fmla="*/ 402223 h 3864561"/>
                <a:gd name="connsiteX9" fmla="*/ 6380890 w 6419750"/>
                <a:gd name="connsiteY9" fmla="*/ 1919135 h 3864561"/>
                <a:gd name="connsiteX10" fmla="*/ 6402156 w 6419750"/>
                <a:gd name="connsiteY10" fmla="*/ 2713032 h 3864561"/>
                <a:gd name="connsiteX11" fmla="*/ 6118621 w 6419750"/>
                <a:gd name="connsiteY11" fmla="*/ 3712493 h 3864561"/>
                <a:gd name="connsiteX12" fmla="*/ 5586993 w 6419750"/>
                <a:gd name="connsiteY12" fmla="*/ 3854260 h 3864561"/>
                <a:gd name="connsiteX13" fmla="*/ 4849802 w 6419750"/>
                <a:gd name="connsiteY13" fmla="*/ 3818818 h 3864561"/>
                <a:gd name="connsiteX14" fmla="*/ 3198211 w 6419750"/>
                <a:gd name="connsiteY14" fmla="*/ 3542372 h 3864561"/>
                <a:gd name="connsiteX15" fmla="*/ 1532444 w 6419750"/>
                <a:gd name="connsiteY15" fmla="*/ 3747935 h 3864561"/>
                <a:gd name="connsiteX16" fmla="*/ 667662 w 6419750"/>
                <a:gd name="connsiteY16" fmla="*/ 3599079 h 3864561"/>
                <a:gd name="connsiteX0-1" fmla="*/ 645584 w 6397672"/>
                <a:gd name="connsiteY0-2" fmla="*/ 3599079 h 3864561"/>
                <a:gd name="connsiteX1-3" fmla="*/ 128133 w 6397672"/>
                <a:gd name="connsiteY1-4" fmla="*/ 3506930 h 3864561"/>
                <a:gd name="connsiteX2-5" fmla="*/ 543 w 6397672"/>
                <a:gd name="connsiteY2-6" fmla="*/ 1990018 h 3864561"/>
                <a:gd name="connsiteX3-7" fmla="*/ 156487 w 6397672"/>
                <a:gd name="connsiteY3-8" fmla="*/ 770818 h 3864561"/>
                <a:gd name="connsiteX4-9" fmla="*/ 709380 w 6397672"/>
                <a:gd name="connsiteY4-10" fmla="*/ 54893 h 3864561"/>
                <a:gd name="connsiteX5-11" fmla="*/ 2474384 w 6397672"/>
                <a:gd name="connsiteY5-12" fmla="*/ 104511 h 3864561"/>
                <a:gd name="connsiteX6-13" fmla="*/ 3771557 w 6397672"/>
                <a:gd name="connsiteY6-14" fmla="*/ 5274 h 3864561"/>
                <a:gd name="connsiteX7-15" fmla="*/ 5231761 w 6397672"/>
                <a:gd name="connsiteY7-16" fmla="*/ 295898 h 3864561"/>
                <a:gd name="connsiteX8-17" fmla="*/ 6287929 w 6397672"/>
                <a:gd name="connsiteY8-18" fmla="*/ 402223 h 3864561"/>
                <a:gd name="connsiteX9-19" fmla="*/ 6358812 w 6397672"/>
                <a:gd name="connsiteY9-20" fmla="*/ 1919135 h 3864561"/>
                <a:gd name="connsiteX10-21" fmla="*/ 6380078 w 6397672"/>
                <a:gd name="connsiteY10-22" fmla="*/ 2713032 h 3864561"/>
                <a:gd name="connsiteX11-23" fmla="*/ 6096543 w 6397672"/>
                <a:gd name="connsiteY11-24" fmla="*/ 3712493 h 3864561"/>
                <a:gd name="connsiteX12-25" fmla="*/ 5564915 w 6397672"/>
                <a:gd name="connsiteY12-26" fmla="*/ 3854260 h 3864561"/>
                <a:gd name="connsiteX13-27" fmla="*/ 4827724 w 6397672"/>
                <a:gd name="connsiteY13-28" fmla="*/ 3818818 h 3864561"/>
                <a:gd name="connsiteX14-29" fmla="*/ 3176133 w 6397672"/>
                <a:gd name="connsiteY14-30" fmla="*/ 3542372 h 3864561"/>
                <a:gd name="connsiteX15-31" fmla="*/ 1510366 w 6397672"/>
                <a:gd name="connsiteY15-32" fmla="*/ 3747935 h 3864561"/>
                <a:gd name="connsiteX16-33" fmla="*/ 645584 w 6397672"/>
                <a:gd name="connsiteY16-34" fmla="*/ 3599079 h 3864561"/>
                <a:gd name="connsiteX0-35" fmla="*/ 650963 w 6403051"/>
                <a:gd name="connsiteY0-36" fmla="*/ 3645535 h 3911017"/>
                <a:gd name="connsiteX1-37" fmla="*/ 133512 w 6403051"/>
                <a:gd name="connsiteY1-38" fmla="*/ 3553386 h 3911017"/>
                <a:gd name="connsiteX2-39" fmla="*/ 5922 w 6403051"/>
                <a:gd name="connsiteY2-40" fmla="*/ 2036474 h 3911017"/>
                <a:gd name="connsiteX3-41" fmla="*/ 161866 w 6403051"/>
                <a:gd name="connsiteY3-42" fmla="*/ 817274 h 3911017"/>
                <a:gd name="connsiteX4-43" fmla="*/ 1310182 w 6403051"/>
                <a:gd name="connsiteY4-44" fmla="*/ 30465 h 3911017"/>
                <a:gd name="connsiteX5-45" fmla="*/ 2479763 w 6403051"/>
                <a:gd name="connsiteY5-46" fmla="*/ 150967 h 3911017"/>
                <a:gd name="connsiteX6-47" fmla="*/ 3776936 w 6403051"/>
                <a:gd name="connsiteY6-48" fmla="*/ 51730 h 3911017"/>
                <a:gd name="connsiteX7-49" fmla="*/ 5237140 w 6403051"/>
                <a:gd name="connsiteY7-50" fmla="*/ 342354 h 3911017"/>
                <a:gd name="connsiteX8-51" fmla="*/ 6293308 w 6403051"/>
                <a:gd name="connsiteY8-52" fmla="*/ 448679 h 3911017"/>
                <a:gd name="connsiteX9-53" fmla="*/ 6364191 w 6403051"/>
                <a:gd name="connsiteY9-54" fmla="*/ 1965591 h 3911017"/>
                <a:gd name="connsiteX10-55" fmla="*/ 6385457 w 6403051"/>
                <a:gd name="connsiteY10-56" fmla="*/ 2759488 h 3911017"/>
                <a:gd name="connsiteX11-57" fmla="*/ 6101922 w 6403051"/>
                <a:gd name="connsiteY11-58" fmla="*/ 3758949 h 3911017"/>
                <a:gd name="connsiteX12-59" fmla="*/ 5570294 w 6403051"/>
                <a:gd name="connsiteY12-60" fmla="*/ 3900716 h 3911017"/>
                <a:gd name="connsiteX13-61" fmla="*/ 4833103 w 6403051"/>
                <a:gd name="connsiteY13-62" fmla="*/ 3865274 h 3911017"/>
                <a:gd name="connsiteX14-63" fmla="*/ 3181512 w 6403051"/>
                <a:gd name="connsiteY14-64" fmla="*/ 3588828 h 3911017"/>
                <a:gd name="connsiteX15-65" fmla="*/ 1515745 w 6403051"/>
                <a:gd name="connsiteY15-66" fmla="*/ 3794391 h 3911017"/>
                <a:gd name="connsiteX16-67" fmla="*/ 650963 w 6403051"/>
                <a:gd name="connsiteY16-68" fmla="*/ 3645535 h 3911017"/>
                <a:gd name="connsiteX0-69" fmla="*/ 650963 w 6475266"/>
                <a:gd name="connsiteY0-70" fmla="*/ 3645535 h 3911017"/>
                <a:gd name="connsiteX1-71" fmla="*/ 133512 w 6475266"/>
                <a:gd name="connsiteY1-72" fmla="*/ 3553386 h 3911017"/>
                <a:gd name="connsiteX2-73" fmla="*/ 5922 w 6475266"/>
                <a:gd name="connsiteY2-74" fmla="*/ 2036474 h 3911017"/>
                <a:gd name="connsiteX3-75" fmla="*/ 161866 w 6475266"/>
                <a:gd name="connsiteY3-76" fmla="*/ 817274 h 3911017"/>
                <a:gd name="connsiteX4-77" fmla="*/ 1310182 w 6475266"/>
                <a:gd name="connsiteY4-78" fmla="*/ 30465 h 3911017"/>
                <a:gd name="connsiteX5-79" fmla="*/ 2479763 w 6475266"/>
                <a:gd name="connsiteY5-80" fmla="*/ 150967 h 3911017"/>
                <a:gd name="connsiteX6-81" fmla="*/ 3776936 w 6475266"/>
                <a:gd name="connsiteY6-82" fmla="*/ 51730 h 3911017"/>
                <a:gd name="connsiteX7-83" fmla="*/ 5237140 w 6475266"/>
                <a:gd name="connsiteY7-84" fmla="*/ 342354 h 3911017"/>
                <a:gd name="connsiteX8-85" fmla="*/ 6399634 w 6475266"/>
                <a:gd name="connsiteY8-86" fmla="*/ 625888 h 3911017"/>
                <a:gd name="connsiteX9-87" fmla="*/ 6364191 w 6475266"/>
                <a:gd name="connsiteY9-88" fmla="*/ 1965591 h 3911017"/>
                <a:gd name="connsiteX10-89" fmla="*/ 6385457 w 6475266"/>
                <a:gd name="connsiteY10-90" fmla="*/ 2759488 h 3911017"/>
                <a:gd name="connsiteX11-91" fmla="*/ 6101922 w 6475266"/>
                <a:gd name="connsiteY11-92" fmla="*/ 3758949 h 3911017"/>
                <a:gd name="connsiteX12-93" fmla="*/ 5570294 w 6475266"/>
                <a:gd name="connsiteY12-94" fmla="*/ 3900716 h 3911017"/>
                <a:gd name="connsiteX13-95" fmla="*/ 4833103 w 6475266"/>
                <a:gd name="connsiteY13-96" fmla="*/ 3865274 h 3911017"/>
                <a:gd name="connsiteX14-97" fmla="*/ 3181512 w 6475266"/>
                <a:gd name="connsiteY14-98" fmla="*/ 3588828 h 3911017"/>
                <a:gd name="connsiteX15-99" fmla="*/ 1515745 w 6475266"/>
                <a:gd name="connsiteY15-100" fmla="*/ 3794391 h 3911017"/>
                <a:gd name="connsiteX16-101" fmla="*/ 650963 w 6475266"/>
                <a:gd name="connsiteY16-102" fmla="*/ 3645535 h 3911017"/>
                <a:gd name="connsiteX0-103" fmla="*/ 650963 w 6521552"/>
                <a:gd name="connsiteY0-104" fmla="*/ 3645535 h 3911017"/>
                <a:gd name="connsiteX1-105" fmla="*/ 133512 w 6521552"/>
                <a:gd name="connsiteY1-106" fmla="*/ 3553386 h 3911017"/>
                <a:gd name="connsiteX2-107" fmla="*/ 5922 w 6521552"/>
                <a:gd name="connsiteY2-108" fmla="*/ 2036474 h 3911017"/>
                <a:gd name="connsiteX3-109" fmla="*/ 161866 w 6521552"/>
                <a:gd name="connsiteY3-110" fmla="*/ 817274 h 3911017"/>
                <a:gd name="connsiteX4-111" fmla="*/ 1310182 w 6521552"/>
                <a:gd name="connsiteY4-112" fmla="*/ 30465 h 3911017"/>
                <a:gd name="connsiteX5-113" fmla="*/ 2479763 w 6521552"/>
                <a:gd name="connsiteY5-114" fmla="*/ 150967 h 3911017"/>
                <a:gd name="connsiteX6-115" fmla="*/ 3776936 w 6521552"/>
                <a:gd name="connsiteY6-116" fmla="*/ 51730 h 3911017"/>
                <a:gd name="connsiteX7-117" fmla="*/ 5237140 w 6521552"/>
                <a:gd name="connsiteY7-118" fmla="*/ 342354 h 3911017"/>
                <a:gd name="connsiteX8-119" fmla="*/ 6399634 w 6521552"/>
                <a:gd name="connsiteY8-120" fmla="*/ 625888 h 3911017"/>
                <a:gd name="connsiteX9-121" fmla="*/ 6484694 w 6521552"/>
                <a:gd name="connsiteY9-122" fmla="*/ 2107358 h 3911017"/>
                <a:gd name="connsiteX10-123" fmla="*/ 6385457 w 6521552"/>
                <a:gd name="connsiteY10-124" fmla="*/ 2759488 h 3911017"/>
                <a:gd name="connsiteX11-125" fmla="*/ 6101922 w 6521552"/>
                <a:gd name="connsiteY11-126" fmla="*/ 3758949 h 3911017"/>
                <a:gd name="connsiteX12-127" fmla="*/ 5570294 w 6521552"/>
                <a:gd name="connsiteY12-128" fmla="*/ 3900716 h 3911017"/>
                <a:gd name="connsiteX13-129" fmla="*/ 4833103 w 6521552"/>
                <a:gd name="connsiteY13-130" fmla="*/ 3865274 h 3911017"/>
                <a:gd name="connsiteX14-131" fmla="*/ 3181512 w 6521552"/>
                <a:gd name="connsiteY14-132" fmla="*/ 3588828 h 3911017"/>
                <a:gd name="connsiteX15-133" fmla="*/ 1515745 w 6521552"/>
                <a:gd name="connsiteY15-134" fmla="*/ 3794391 h 3911017"/>
                <a:gd name="connsiteX16-135" fmla="*/ 650963 w 6521552"/>
                <a:gd name="connsiteY16-136" fmla="*/ 3645535 h 3911017"/>
                <a:gd name="connsiteX0-137" fmla="*/ 650963 w 6522777"/>
                <a:gd name="connsiteY0-138" fmla="*/ 3645535 h 3911017"/>
                <a:gd name="connsiteX1-139" fmla="*/ 133512 w 6522777"/>
                <a:gd name="connsiteY1-140" fmla="*/ 3553386 h 3911017"/>
                <a:gd name="connsiteX2-141" fmla="*/ 5922 w 6522777"/>
                <a:gd name="connsiteY2-142" fmla="*/ 2036474 h 3911017"/>
                <a:gd name="connsiteX3-143" fmla="*/ 161866 w 6522777"/>
                <a:gd name="connsiteY3-144" fmla="*/ 817274 h 3911017"/>
                <a:gd name="connsiteX4-145" fmla="*/ 1310182 w 6522777"/>
                <a:gd name="connsiteY4-146" fmla="*/ 30465 h 3911017"/>
                <a:gd name="connsiteX5-147" fmla="*/ 2479763 w 6522777"/>
                <a:gd name="connsiteY5-148" fmla="*/ 150967 h 3911017"/>
                <a:gd name="connsiteX6-149" fmla="*/ 3776936 w 6522777"/>
                <a:gd name="connsiteY6-150" fmla="*/ 51730 h 3911017"/>
                <a:gd name="connsiteX7-151" fmla="*/ 5237140 w 6522777"/>
                <a:gd name="connsiteY7-152" fmla="*/ 342354 h 3911017"/>
                <a:gd name="connsiteX8-153" fmla="*/ 6399634 w 6522777"/>
                <a:gd name="connsiteY8-154" fmla="*/ 625888 h 3911017"/>
                <a:gd name="connsiteX9-155" fmla="*/ 6484694 w 6522777"/>
                <a:gd name="connsiteY9-156" fmla="*/ 2107358 h 3911017"/>
                <a:gd name="connsiteX10-157" fmla="*/ 6364191 w 6522777"/>
                <a:gd name="connsiteY10-158" fmla="*/ 3128083 h 3911017"/>
                <a:gd name="connsiteX11-159" fmla="*/ 6101922 w 6522777"/>
                <a:gd name="connsiteY11-160" fmla="*/ 3758949 h 3911017"/>
                <a:gd name="connsiteX12-161" fmla="*/ 5570294 w 6522777"/>
                <a:gd name="connsiteY12-162" fmla="*/ 3900716 h 3911017"/>
                <a:gd name="connsiteX13-163" fmla="*/ 4833103 w 6522777"/>
                <a:gd name="connsiteY13-164" fmla="*/ 3865274 h 3911017"/>
                <a:gd name="connsiteX14-165" fmla="*/ 3181512 w 6522777"/>
                <a:gd name="connsiteY14-166" fmla="*/ 3588828 h 3911017"/>
                <a:gd name="connsiteX15-167" fmla="*/ 1515745 w 6522777"/>
                <a:gd name="connsiteY15-168" fmla="*/ 3794391 h 3911017"/>
                <a:gd name="connsiteX16-169" fmla="*/ 650963 w 6522777"/>
                <a:gd name="connsiteY16-170" fmla="*/ 3645535 h 3911017"/>
                <a:gd name="connsiteX0-171" fmla="*/ 650963 w 6522777"/>
                <a:gd name="connsiteY0-172" fmla="*/ 3645535 h 3902974"/>
                <a:gd name="connsiteX1-173" fmla="*/ 133512 w 6522777"/>
                <a:gd name="connsiteY1-174" fmla="*/ 3553386 h 3902974"/>
                <a:gd name="connsiteX2-175" fmla="*/ 5922 w 6522777"/>
                <a:gd name="connsiteY2-176" fmla="*/ 2036474 h 3902974"/>
                <a:gd name="connsiteX3-177" fmla="*/ 161866 w 6522777"/>
                <a:gd name="connsiteY3-178" fmla="*/ 817274 h 3902974"/>
                <a:gd name="connsiteX4-179" fmla="*/ 1310182 w 6522777"/>
                <a:gd name="connsiteY4-180" fmla="*/ 30465 h 3902974"/>
                <a:gd name="connsiteX5-181" fmla="*/ 2479763 w 6522777"/>
                <a:gd name="connsiteY5-182" fmla="*/ 150967 h 3902974"/>
                <a:gd name="connsiteX6-183" fmla="*/ 3776936 w 6522777"/>
                <a:gd name="connsiteY6-184" fmla="*/ 51730 h 3902974"/>
                <a:gd name="connsiteX7-185" fmla="*/ 5237140 w 6522777"/>
                <a:gd name="connsiteY7-186" fmla="*/ 342354 h 3902974"/>
                <a:gd name="connsiteX8-187" fmla="*/ 6399634 w 6522777"/>
                <a:gd name="connsiteY8-188" fmla="*/ 625888 h 3902974"/>
                <a:gd name="connsiteX9-189" fmla="*/ 6484694 w 6522777"/>
                <a:gd name="connsiteY9-190" fmla="*/ 2107358 h 3902974"/>
                <a:gd name="connsiteX10-191" fmla="*/ 6364191 w 6522777"/>
                <a:gd name="connsiteY10-192" fmla="*/ 3128083 h 3902974"/>
                <a:gd name="connsiteX11-193" fmla="*/ 6101922 w 6522777"/>
                <a:gd name="connsiteY11-194" fmla="*/ 3758949 h 3902974"/>
                <a:gd name="connsiteX12-195" fmla="*/ 5570294 w 6522777"/>
                <a:gd name="connsiteY12-196" fmla="*/ 3900716 h 3902974"/>
                <a:gd name="connsiteX13-197" fmla="*/ 4535391 w 6522777"/>
                <a:gd name="connsiteY13-198" fmla="*/ 3695153 h 3902974"/>
                <a:gd name="connsiteX14-199" fmla="*/ 3181512 w 6522777"/>
                <a:gd name="connsiteY14-200" fmla="*/ 3588828 h 3902974"/>
                <a:gd name="connsiteX15-201" fmla="*/ 1515745 w 6522777"/>
                <a:gd name="connsiteY15-202" fmla="*/ 3794391 h 3902974"/>
                <a:gd name="connsiteX16-203" fmla="*/ 650963 w 6522777"/>
                <a:gd name="connsiteY16-204" fmla="*/ 3645535 h 3902974"/>
                <a:gd name="connsiteX0-205" fmla="*/ 650963 w 6522777"/>
                <a:gd name="connsiteY0-206" fmla="*/ 3645535 h 3902974"/>
                <a:gd name="connsiteX1-207" fmla="*/ 133512 w 6522777"/>
                <a:gd name="connsiteY1-208" fmla="*/ 3553386 h 3902974"/>
                <a:gd name="connsiteX2-209" fmla="*/ 5922 w 6522777"/>
                <a:gd name="connsiteY2-210" fmla="*/ 2036474 h 3902974"/>
                <a:gd name="connsiteX3-211" fmla="*/ 161866 w 6522777"/>
                <a:gd name="connsiteY3-212" fmla="*/ 817274 h 3902974"/>
                <a:gd name="connsiteX4-213" fmla="*/ 1310182 w 6522777"/>
                <a:gd name="connsiteY4-214" fmla="*/ 30465 h 3902974"/>
                <a:gd name="connsiteX5-215" fmla="*/ 2479763 w 6522777"/>
                <a:gd name="connsiteY5-216" fmla="*/ 150967 h 3902974"/>
                <a:gd name="connsiteX6-217" fmla="*/ 3776936 w 6522777"/>
                <a:gd name="connsiteY6-218" fmla="*/ 51730 h 3902974"/>
                <a:gd name="connsiteX7-219" fmla="*/ 5237140 w 6522777"/>
                <a:gd name="connsiteY7-220" fmla="*/ 342354 h 3902974"/>
                <a:gd name="connsiteX8-221" fmla="*/ 6399634 w 6522777"/>
                <a:gd name="connsiteY8-222" fmla="*/ 625888 h 3902974"/>
                <a:gd name="connsiteX9-223" fmla="*/ 6484694 w 6522777"/>
                <a:gd name="connsiteY9-224" fmla="*/ 2107358 h 3902974"/>
                <a:gd name="connsiteX10-225" fmla="*/ 6364191 w 6522777"/>
                <a:gd name="connsiteY10-226" fmla="*/ 3128083 h 3902974"/>
                <a:gd name="connsiteX11-227" fmla="*/ 6101922 w 6522777"/>
                <a:gd name="connsiteY11-228" fmla="*/ 3758949 h 3902974"/>
                <a:gd name="connsiteX12-229" fmla="*/ 5570294 w 6522777"/>
                <a:gd name="connsiteY12-230" fmla="*/ 3900716 h 3902974"/>
                <a:gd name="connsiteX13-231" fmla="*/ 4535391 w 6522777"/>
                <a:gd name="connsiteY13-232" fmla="*/ 3695153 h 3902974"/>
                <a:gd name="connsiteX14-233" fmla="*/ 3216954 w 6522777"/>
                <a:gd name="connsiteY14-234" fmla="*/ 3652623 h 3902974"/>
                <a:gd name="connsiteX15-235" fmla="*/ 1515745 w 6522777"/>
                <a:gd name="connsiteY15-236" fmla="*/ 3794391 h 3902974"/>
                <a:gd name="connsiteX16-237" fmla="*/ 650963 w 6522777"/>
                <a:gd name="connsiteY16-238" fmla="*/ 3645535 h 3902974"/>
                <a:gd name="connsiteX0-239" fmla="*/ 650963 w 6522777"/>
                <a:gd name="connsiteY0-240" fmla="*/ 3638505 h 3895944"/>
                <a:gd name="connsiteX1-241" fmla="*/ 133512 w 6522777"/>
                <a:gd name="connsiteY1-242" fmla="*/ 3546356 h 3895944"/>
                <a:gd name="connsiteX2-243" fmla="*/ 5922 w 6522777"/>
                <a:gd name="connsiteY2-244" fmla="*/ 2029444 h 3895944"/>
                <a:gd name="connsiteX3-245" fmla="*/ 161866 w 6522777"/>
                <a:gd name="connsiteY3-246" fmla="*/ 696830 h 3895944"/>
                <a:gd name="connsiteX4-247" fmla="*/ 1310182 w 6522777"/>
                <a:gd name="connsiteY4-248" fmla="*/ 23435 h 3895944"/>
                <a:gd name="connsiteX5-249" fmla="*/ 2479763 w 6522777"/>
                <a:gd name="connsiteY5-250" fmla="*/ 143937 h 3895944"/>
                <a:gd name="connsiteX6-251" fmla="*/ 3776936 w 6522777"/>
                <a:gd name="connsiteY6-252" fmla="*/ 44700 h 3895944"/>
                <a:gd name="connsiteX7-253" fmla="*/ 5237140 w 6522777"/>
                <a:gd name="connsiteY7-254" fmla="*/ 335324 h 3895944"/>
                <a:gd name="connsiteX8-255" fmla="*/ 6399634 w 6522777"/>
                <a:gd name="connsiteY8-256" fmla="*/ 618858 h 3895944"/>
                <a:gd name="connsiteX9-257" fmla="*/ 6484694 w 6522777"/>
                <a:gd name="connsiteY9-258" fmla="*/ 2100328 h 3895944"/>
                <a:gd name="connsiteX10-259" fmla="*/ 6364191 w 6522777"/>
                <a:gd name="connsiteY10-260" fmla="*/ 3121053 h 3895944"/>
                <a:gd name="connsiteX11-261" fmla="*/ 6101922 w 6522777"/>
                <a:gd name="connsiteY11-262" fmla="*/ 3751919 h 3895944"/>
                <a:gd name="connsiteX12-263" fmla="*/ 5570294 w 6522777"/>
                <a:gd name="connsiteY12-264" fmla="*/ 3893686 h 3895944"/>
                <a:gd name="connsiteX13-265" fmla="*/ 4535391 w 6522777"/>
                <a:gd name="connsiteY13-266" fmla="*/ 3688123 h 3895944"/>
                <a:gd name="connsiteX14-267" fmla="*/ 3216954 w 6522777"/>
                <a:gd name="connsiteY14-268" fmla="*/ 3645593 h 3895944"/>
                <a:gd name="connsiteX15-269" fmla="*/ 1515745 w 6522777"/>
                <a:gd name="connsiteY15-270" fmla="*/ 3787361 h 3895944"/>
                <a:gd name="connsiteX16-271" fmla="*/ 650963 w 6522777"/>
                <a:gd name="connsiteY16-272" fmla="*/ 3638505 h 3895944"/>
                <a:gd name="connsiteX0-273" fmla="*/ 709039 w 6580853"/>
                <a:gd name="connsiteY0-274" fmla="*/ 3638505 h 3895944"/>
                <a:gd name="connsiteX1-275" fmla="*/ 191588 w 6580853"/>
                <a:gd name="connsiteY1-276" fmla="*/ 3546356 h 3895944"/>
                <a:gd name="connsiteX2-277" fmla="*/ 203 w 6580853"/>
                <a:gd name="connsiteY2-278" fmla="*/ 2036533 h 3895944"/>
                <a:gd name="connsiteX3-279" fmla="*/ 219942 w 6580853"/>
                <a:gd name="connsiteY3-280" fmla="*/ 696830 h 3895944"/>
                <a:gd name="connsiteX4-281" fmla="*/ 1368258 w 6580853"/>
                <a:gd name="connsiteY4-282" fmla="*/ 23435 h 3895944"/>
                <a:gd name="connsiteX5-283" fmla="*/ 2537839 w 6580853"/>
                <a:gd name="connsiteY5-284" fmla="*/ 143937 h 3895944"/>
                <a:gd name="connsiteX6-285" fmla="*/ 3835012 w 6580853"/>
                <a:gd name="connsiteY6-286" fmla="*/ 44700 h 3895944"/>
                <a:gd name="connsiteX7-287" fmla="*/ 5295216 w 6580853"/>
                <a:gd name="connsiteY7-288" fmla="*/ 335324 h 3895944"/>
                <a:gd name="connsiteX8-289" fmla="*/ 6457710 w 6580853"/>
                <a:gd name="connsiteY8-290" fmla="*/ 618858 h 3895944"/>
                <a:gd name="connsiteX9-291" fmla="*/ 6542770 w 6580853"/>
                <a:gd name="connsiteY9-292" fmla="*/ 2100328 h 3895944"/>
                <a:gd name="connsiteX10-293" fmla="*/ 6422267 w 6580853"/>
                <a:gd name="connsiteY10-294" fmla="*/ 3121053 h 3895944"/>
                <a:gd name="connsiteX11-295" fmla="*/ 6159998 w 6580853"/>
                <a:gd name="connsiteY11-296" fmla="*/ 3751919 h 3895944"/>
                <a:gd name="connsiteX12-297" fmla="*/ 5628370 w 6580853"/>
                <a:gd name="connsiteY12-298" fmla="*/ 3893686 h 3895944"/>
                <a:gd name="connsiteX13-299" fmla="*/ 4593467 w 6580853"/>
                <a:gd name="connsiteY13-300" fmla="*/ 3688123 h 3895944"/>
                <a:gd name="connsiteX14-301" fmla="*/ 3275030 w 6580853"/>
                <a:gd name="connsiteY14-302" fmla="*/ 3645593 h 3895944"/>
                <a:gd name="connsiteX15-303" fmla="*/ 1573821 w 6580853"/>
                <a:gd name="connsiteY15-304" fmla="*/ 3787361 h 3895944"/>
                <a:gd name="connsiteX16-305" fmla="*/ 709039 w 6580853"/>
                <a:gd name="connsiteY16-306" fmla="*/ 3638505 h 3895944"/>
                <a:gd name="connsiteX0-307" fmla="*/ 711049 w 6582863"/>
                <a:gd name="connsiteY0-308" fmla="*/ 3640232 h 3897671"/>
                <a:gd name="connsiteX1-309" fmla="*/ 193598 w 6582863"/>
                <a:gd name="connsiteY1-310" fmla="*/ 3548083 h 3897671"/>
                <a:gd name="connsiteX2-311" fmla="*/ 2213 w 6582863"/>
                <a:gd name="connsiteY2-312" fmla="*/ 2038260 h 3897671"/>
                <a:gd name="connsiteX3-313" fmla="*/ 299924 w 6582863"/>
                <a:gd name="connsiteY3-314" fmla="*/ 726911 h 3897671"/>
                <a:gd name="connsiteX4-315" fmla="*/ 1370268 w 6582863"/>
                <a:gd name="connsiteY4-316" fmla="*/ 25162 h 3897671"/>
                <a:gd name="connsiteX5-317" fmla="*/ 2539849 w 6582863"/>
                <a:gd name="connsiteY5-318" fmla="*/ 145664 h 3897671"/>
                <a:gd name="connsiteX6-319" fmla="*/ 3837022 w 6582863"/>
                <a:gd name="connsiteY6-320" fmla="*/ 46427 h 3897671"/>
                <a:gd name="connsiteX7-321" fmla="*/ 5297226 w 6582863"/>
                <a:gd name="connsiteY7-322" fmla="*/ 337051 h 3897671"/>
                <a:gd name="connsiteX8-323" fmla="*/ 6459720 w 6582863"/>
                <a:gd name="connsiteY8-324" fmla="*/ 620585 h 3897671"/>
                <a:gd name="connsiteX9-325" fmla="*/ 6544780 w 6582863"/>
                <a:gd name="connsiteY9-326" fmla="*/ 2102055 h 3897671"/>
                <a:gd name="connsiteX10-327" fmla="*/ 6424277 w 6582863"/>
                <a:gd name="connsiteY10-328" fmla="*/ 3122780 h 3897671"/>
                <a:gd name="connsiteX11-329" fmla="*/ 6162008 w 6582863"/>
                <a:gd name="connsiteY11-330" fmla="*/ 3753646 h 3897671"/>
                <a:gd name="connsiteX12-331" fmla="*/ 5630380 w 6582863"/>
                <a:gd name="connsiteY12-332" fmla="*/ 3895413 h 3897671"/>
                <a:gd name="connsiteX13-333" fmla="*/ 4595477 w 6582863"/>
                <a:gd name="connsiteY13-334" fmla="*/ 3689850 h 3897671"/>
                <a:gd name="connsiteX14-335" fmla="*/ 3277040 w 6582863"/>
                <a:gd name="connsiteY14-336" fmla="*/ 3647320 h 3897671"/>
                <a:gd name="connsiteX15-337" fmla="*/ 1575831 w 6582863"/>
                <a:gd name="connsiteY15-338" fmla="*/ 3789088 h 3897671"/>
                <a:gd name="connsiteX16-339" fmla="*/ 711049 w 6582863"/>
                <a:gd name="connsiteY16-340" fmla="*/ 3640232 h 38976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6582863" h="3897671">
                  <a:moveTo>
                    <a:pt x="711049" y="3640232"/>
                  </a:moveTo>
                  <a:cubicBezTo>
                    <a:pt x="480677" y="3600064"/>
                    <a:pt x="311737" y="3815078"/>
                    <a:pt x="193598" y="3548083"/>
                  </a:cubicBezTo>
                  <a:cubicBezTo>
                    <a:pt x="75459" y="3281088"/>
                    <a:pt x="-15508" y="2508455"/>
                    <a:pt x="2213" y="2038260"/>
                  </a:cubicBezTo>
                  <a:cubicBezTo>
                    <a:pt x="19934" y="1568065"/>
                    <a:pt x="71915" y="1062427"/>
                    <a:pt x="299924" y="726911"/>
                  </a:cubicBezTo>
                  <a:cubicBezTo>
                    <a:pt x="527933" y="391395"/>
                    <a:pt x="996947" y="122036"/>
                    <a:pt x="1370268" y="25162"/>
                  </a:cubicBezTo>
                  <a:cubicBezTo>
                    <a:pt x="1743589" y="-71712"/>
                    <a:pt x="2128723" y="142120"/>
                    <a:pt x="2539849" y="145664"/>
                  </a:cubicBezTo>
                  <a:cubicBezTo>
                    <a:pt x="2950975" y="149208"/>
                    <a:pt x="3377459" y="14529"/>
                    <a:pt x="3837022" y="46427"/>
                  </a:cubicBezTo>
                  <a:cubicBezTo>
                    <a:pt x="4296585" y="78325"/>
                    <a:pt x="4860110" y="241358"/>
                    <a:pt x="5297226" y="337051"/>
                  </a:cubicBezTo>
                  <a:cubicBezTo>
                    <a:pt x="5734342" y="432744"/>
                    <a:pt x="6251794" y="326418"/>
                    <a:pt x="6459720" y="620585"/>
                  </a:cubicBezTo>
                  <a:cubicBezTo>
                    <a:pt x="6667646" y="914752"/>
                    <a:pt x="6550687" y="1685023"/>
                    <a:pt x="6544780" y="2102055"/>
                  </a:cubicBezTo>
                  <a:cubicBezTo>
                    <a:pt x="6538873" y="2519087"/>
                    <a:pt x="6488072" y="2847515"/>
                    <a:pt x="6424277" y="3122780"/>
                  </a:cubicBezTo>
                  <a:cubicBezTo>
                    <a:pt x="6360482" y="3398045"/>
                    <a:pt x="6294324" y="3624874"/>
                    <a:pt x="6162008" y="3753646"/>
                  </a:cubicBezTo>
                  <a:cubicBezTo>
                    <a:pt x="6029692" y="3882418"/>
                    <a:pt x="5891468" y="3906046"/>
                    <a:pt x="5630380" y="3895413"/>
                  </a:cubicBezTo>
                  <a:cubicBezTo>
                    <a:pt x="5369292" y="3884780"/>
                    <a:pt x="4987700" y="3731199"/>
                    <a:pt x="4595477" y="3689850"/>
                  </a:cubicBezTo>
                  <a:cubicBezTo>
                    <a:pt x="4203254" y="3648501"/>
                    <a:pt x="3829933" y="3659134"/>
                    <a:pt x="3277040" y="3647320"/>
                  </a:cubicBezTo>
                  <a:cubicBezTo>
                    <a:pt x="2724147" y="3635506"/>
                    <a:pt x="2003496" y="3790269"/>
                    <a:pt x="1575831" y="3789088"/>
                  </a:cubicBezTo>
                  <a:cubicBezTo>
                    <a:pt x="1148166" y="3787907"/>
                    <a:pt x="941421" y="3680400"/>
                    <a:pt x="711049" y="3640232"/>
                  </a:cubicBezTo>
                  <a:close/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清松手寫體1" panose="00000500000000000000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673711" y="390526"/>
            <a:ext cx="7796578" cy="4362448"/>
            <a:chOff x="1284246" y="585048"/>
            <a:chExt cx="6544550" cy="3661897"/>
          </a:xfrm>
        </p:grpSpPr>
        <p:sp>
          <p:nvSpPr>
            <p:cNvPr id="3" name="任意多边形: 形状 2"/>
            <p:cNvSpPr/>
            <p:nvPr/>
          </p:nvSpPr>
          <p:spPr>
            <a:xfrm>
              <a:off x="1284246" y="585048"/>
              <a:ext cx="6544550" cy="3529186"/>
            </a:xfrm>
            <a:custGeom>
              <a:avLst/>
              <a:gdLst>
                <a:gd name="connsiteX0" fmla="*/ 222403 w 6890187"/>
                <a:gd name="connsiteY0" fmla="*/ 1399135 h 3897142"/>
                <a:gd name="connsiteX1" fmla="*/ 2348746 w 6890187"/>
                <a:gd name="connsiteY1" fmla="*/ 42049 h 3897142"/>
                <a:gd name="connsiteX2" fmla="*/ 4279146 w 6890187"/>
                <a:gd name="connsiteY2" fmla="*/ 339592 h 3897142"/>
                <a:gd name="connsiteX3" fmla="*/ 5824918 w 6890187"/>
                <a:gd name="connsiteY3" fmla="*/ 281535 h 3897142"/>
                <a:gd name="connsiteX4" fmla="*/ 6848175 w 6890187"/>
                <a:gd name="connsiteY4" fmla="*/ 1290278 h 3897142"/>
                <a:gd name="connsiteX5" fmla="*/ 6695775 w 6890187"/>
                <a:gd name="connsiteY5" fmla="*/ 2473192 h 3897142"/>
                <a:gd name="connsiteX6" fmla="*/ 6717546 w 6890187"/>
                <a:gd name="connsiteY6" fmla="*/ 3416621 h 3897142"/>
                <a:gd name="connsiteX7" fmla="*/ 6202289 w 6890187"/>
                <a:gd name="connsiteY7" fmla="*/ 3764964 h 3897142"/>
                <a:gd name="connsiteX8" fmla="*/ 4721832 w 6890187"/>
                <a:gd name="connsiteY8" fmla="*/ 3721421 h 3897142"/>
                <a:gd name="connsiteX9" fmla="*/ 4068689 w 6890187"/>
                <a:gd name="connsiteY9" fmla="*/ 3670621 h 3897142"/>
                <a:gd name="connsiteX10" fmla="*/ 752175 w 6890187"/>
                <a:gd name="connsiteY10" fmla="*/ 3830278 h 3897142"/>
                <a:gd name="connsiteX11" fmla="*/ 128061 w 6890187"/>
                <a:gd name="connsiteY11" fmla="*/ 2407878 h 3897142"/>
                <a:gd name="connsiteX12" fmla="*/ 222403 w 6890187"/>
                <a:gd name="connsiteY12" fmla="*/ 1399135 h 3897142"/>
                <a:gd name="connsiteX0-1" fmla="*/ 207862 w 6875646"/>
                <a:gd name="connsiteY0-2" fmla="*/ 1345103 h 3843110"/>
                <a:gd name="connsiteX1-3" fmla="*/ 2116491 w 6875646"/>
                <a:gd name="connsiteY1-4" fmla="*/ 46074 h 3843110"/>
                <a:gd name="connsiteX2-5" fmla="*/ 4264605 w 6875646"/>
                <a:gd name="connsiteY2-6" fmla="*/ 285560 h 3843110"/>
                <a:gd name="connsiteX3-7" fmla="*/ 5810377 w 6875646"/>
                <a:gd name="connsiteY3-8" fmla="*/ 227503 h 3843110"/>
                <a:gd name="connsiteX4-9" fmla="*/ 6833634 w 6875646"/>
                <a:gd name="connsiteY4-10" fmla="*/ 1236246 h 3843110"/>
                <a:gd name="connsiteX5-11" fmla="*/ 6681234 w 6875646"/>
                <a:gd name="connsiteY5-12" fmla="*/ 2419160 h 3843110"/>
                <a:gd name="connsiteX6-13" fmla="*/ 6703005 w 6875646"/>
                <a:gd name="connsiteY6-14" fmla="*/ 3362589 h 3843110"/>
                <a:gd name="connsiteX7-15" fmla="*/ 6187748 w 6875646"/>
                <a:gd name="connsiteY7-16" fmla="*/ 3710932 h 3843110"/>
                <a:gd name="connsiteX8-17" fmla="*/ 4707291 w 6875646"/>
                <a:gd name="connsiteY8-18" fmla="*/ 3667389 h 3843110"/>
                <a:gd name="connsiteX9-19" fmla="*/ 4054148 w 6875646"/>
                <a:gd name="connsiteY9-20" fmla="*/ 3616589 h 3843110"/>
                <a:gd name="connsiteX10-21" fmla="*/ 737634 w 6875646"/>
                <a:gd name="connsiteY10-22" fmla="*/ 3776246 h 3843110"/>
                <a:gd name="connsiteX11-23" fmla="*/ 113520 w 6875646"/>
                <a:gd name="connsiteY11-24" fmla="*/ 2353846 h 3843110"/>
                <a:gd name="connsiteX12-25" fmla="*/ 207862 w 6875646"/>
                <a:gd name="connsiteY12-26" fmla="*/ 1345103 h 3843110"/>
                <a:gd name="connsiteX0-27" fmla="*/ 207862 w 6875646"/>
                <a:gd name="connsiteY0-28" fmla="*/ 1307836 h 3805843"/>
                <a:gd name="connsiteX1-29" fmla="*/ 2116491 w 6875646"/>
                <a:gd name="connsiteY1-30" fmla="*/ 8807 h 3805843"/>
                <a:gd name="connsiteX2-31" fmla="*/ 4264605 w 6875646"/>
                <a:gd name="connsiteY2-32" fmla="*/ 248293 h 3805843"/>
                <a:gd name="connsiteX3-33" fmla="*/ 5810377 w 6875646"/>
                <a:gd name="connsiteY3-34" fmla="*/ 190236 h 3805843"/>
                <a:gd name="connsiteX4-35" fmla="*/ 6833634 w 6875646"/>
                <a:gd name="connsiteY4-36" fmla="*/ 1198979 h 3805843"/>
                <a:gd name="connsiteX5-37" fmla="*/ 6681234 w 6875646"/>
                <a:gd name="connsiteY5-38" fmla="*/ 2381893 h 3805843"/>
                <a:gd name="connsiteX6-39" fmla="*/ 6703005 w 6875646"/>
                <a:gd name="connsiteY6-40" fmla="*/ 3325322 h 3805843"/>
                <a:gd name="connsiteX7-41" fmla="*/ 6187748 w 6875646"/>
                <a:gd name="connsiteY7-42" fmla="*/ 3673665 h 3805843"/>
                <a:gd name="connsiteX8-43" fmla="*/ 4707291 w 6875646"/>
                <a:gd name="connsiteY8-44" fmla="*/ 3630122 h 3805843"/>
                <a:gd name="connsiteX9-45" fmla="*/ 4054148 w 6875646"/>
                <a:gd name="connsiteY9-46" fmla="*/ 3579322 h 3805843"/>
                <a:gd name="connsiteX10-47" fmla="*/ 737634 w 6875646"/>
                <a:gd name="connsiteY10-48" fmla="*/ 3738979 h 3805843"/>
                <a:gd name="connsiteX11-49" fmla="*/ 113520 w 6875646"/>
                <a:gd name="connsiteY11-50" fmla="*/ 2316579 h 3805843"/>
                <a:gd name="connsiteX12-51" fmla="*/ 207862 w 6875646"/>
                <a:gd name="connsiteY12-52" fmla="*/ 1307836 h 3805843"/>
                <a:gd name="connsiteX0-53" fmla="*/ 221364 w 6852862"/>
                <a:gd name="connsiteY0-54" fmla="*/ 1198892 h 3834784"/>
                <a:gd name="connsiteX1-55" fmla="*/ 2093707 w 6852862"/>
                <a:gd name="connsiteY1-56" fmla="*/ 37748 h 3834784"/>
                <a:gd name="connsiteX2-57" fmla="*/ 4241821 w 6852862"/>
                <a:gd name="connsiteY2-58" fmla="*/ 277234 h 3834784"/>
                <a:gd name="connsiteX3-59" fmla="*/ 5787593 w 6852862"/>
                <a:gd name="connsiteY3-60" fmla="*/ 219177 h 3834784"/>
                <a:gd name="connsiteX4-61" fmla="*/ 6810850 w 6852862"/>
                <a:gd name="connsiteY4-62" fmla="*/ 1227920 h 3834784"/>
                <a:gd name="connsiteX5-63" fmla="*/ 6658450 w 6852862"/>
                <a:gd name="connsiteY5-64" fmla="*/ 2410834 h 3834784"/>
                <a:gd name="connsiteX6-65" fmla="*/ 6680221 w 6852862"/>
                <a:gd name="connsiteY6-66" fmla="*/ 3354263 h 3834784"/>
                <a:gd name="connsiteX7-67" fmla="*/ 6164964 w 6852862"/>
                <a:gd name="connsiteY7-68" fmla="*/ 3702606 h 3834784"/>
                <a:gd name="connsiteX8-69" fmla="*/ 4684507 w 6852862"/>
                <a:gd name="connsiteY8-70" fmla="*/ 3659063 h 3834784"/>
                <a:gd name="connsiteX9-71" fmla="*/ 4031364 w 6852862"/>
                <a:gd name="connsiteY9-72" fmla="*/ 3608263 h 3834784"/>
                <a:gd name="connsiteX10-73" fmla="*/ 714850 w 6852862"/>
                <a:gd name="connsiteY10-74" fmla="*/ 3767920 h 3834784"/>
                <a:gd name="connsiteX11-75" fmla="*/ 90736 w 6852862"/>
                <a:gd name="connsiteY11-76" fmla="*/ 2345520 h 3834784"/>
                <a:gd name="connsiteX12-77" fmla="*/ 221364 w 6852862"/>
                <a:gd name="connsiteY12-78" fmla="*/ 1198892 h 3834784"/>
                <a:gd name="connsiteX0-79" fmla="*/ 167496 w 6798994"/>
                <a:gd name="connsiteY0-80" fmla="*/ 1198892 h 3834784"/>
                <a:gd name="connsiteX1-81" fmla="*/ 2039839 w 6798994"/>
                <a:gd name="connsiteY1-82" fmla="*/ 37748 h 3834784"/>
                <a:gd name="connsiteX2-83" fmla="*/ 4187953 w 6798994"/>
                <a:gd name="connsiteY2-84" fmla="*/ 277234 h 3834784"/>
                <a:gd name="connsiteX3-85" fmla="*/ 5733725 w 6798994"/>
                <a:gd name="connsiteY3-86" fmla="*/ 219177 h 3834784"/>
                <a:gd name="connsiteX4-87" fmla="*/ 6756982 w 6798994"/>
                <a:gd name="connsiteY4-88" fmla="*/ 1227920 h 3834784"/>
                <a:gd name="connsiteX5-89" fmla="*/ 6604582 w 6798994"/>
                <a:gd name="connsiteY5-90" fmla="*/ 2410834 h 3834784"/>
                <a:gd name="connsiteX6-91" fmla="*/ 6626353 w 6798994"/>
                <a:gd name="connsiteY6-92" fmla="*/ 3354263 h 3834784"/>
                <a:gd name="connsiteX7-93" fmla="*/ 6111096 w 6798994"/>
                <a:gd name="connsiteY7-94" fmla="*/ 3702606 h 3834784"/>
                <a:gd name="connsiteX8-95" fmla="*/ 4630639 w 6798994"/>
                <a:gd name="connsiteY8-96" fmla="*/ 3659063 h 3834784"/>
                <a:gd name="connsiteX9-97" fmla="*/ 3977496 w 6798994"/>
                <a:gd name="connsiteY9-98" fmla="*/ 3608263 h 3834784"/>
                <a:gd name="connsiteX10-99" fmla="*/ 660982 w 6798994"/>
                <a:gd name="connsiteY10-100" fmla="*/ 3767920 h 3834784"/>
                <a:gd name="connsiteX11-101" fmla="*/ 36868 w 6798994"/>
                <a:gd name="connsiteY11-102" fmla="*/ 2345520 h 3834784"/>
                <a:gd name="connsiteX12-103" fmla="*/ 167496 w 6798994"/>
                <a:gd name="connsiteY12-104" fmla="*/ 1198892 h 3834784"/>
                <a:gd name="connsiteX0-105" fmla="*/ 167496 w 6798994"/>
                <a:gd name="connsiteY0-106" fmla="*/ 1198892 h 3841121"/>
                <a:gd name="connsiteX1-107" fmla="*/ 2039839 w 6798994"/>
                <a:gd name="connsiteY1-108" fmla="*/ 37748 h 3841121"/>
                <a:gd name="connsiteX2-109" fmla="*/ 4187953 w 6798994"/>
                <a:gd name="connsiteY2-110" fmla="*/ 277234 h 3841121"/>
                <a:gd name="connsiteX3-111" fmla="*/ 5733725 w 6798994"/>
                <a:gd name="connsiteY3-112" fmla="*/ 219177 h 3841121"/>
                <a:gd name="connsiteX4-113" fmla="*/ 6756982 w 6798994"/>
                <a:gd name="connsiteY4-114" fmla="*/ 1227920 h 3841121"/>
                <a:gd name="connsiteX5-115" fmla="*/ 6604582 w 6798994"/>
                <a:gd name="connsiteY5-116" fmla="*/ 2410834 h 3841121"/>
                <a:gd name="connsiteX6-117" fmla="*/ 6626353 w 6798994"/>
                <a:gd name="connsiteY6-118" fmla="*/ 3354263 h 3841121"/>
                <a:gd name="connsiteX7-119" fmla="*/ 6111096 w 6798994"/>
                <a:gd name="connsiteY7-120" fmla="*/ 3702606 h 3841121"/>
                <a:gd name="connsiteX8-121" fmla="*/ 4630639 w 6798994"/>
                <a:gd name="connsiteY8-122" fmla="*/ 3659063 h 3841121"/>
                <a:gd name="connsiteX9-123" fmla="*/ 3411439 w 6798994"/>
                <a:gd name="connsiteY9-124" fmla="*/ 3651806 h 3841121"/>
                <a:gd name="connsiteX10-125" fmla="*/ 660982 w 6798994"/>
                <a:gd name="connsiteY10-126" fmla="*/ 3767920 h 3841121"/>
                <a:gd name="connsiteX11-127" fmla="*/ 36868 w 6798994"/>
                <a:gd name="connsiteY11-128" fmla="*/ 2345520 h 3841121"/>
                <a:gd name="connsiteX12-129" fmla="*/ 167496 w 6798994"/>
                <a:gd name="connsiteY12-130" fmla="*/ 1198892 h 38411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6798994" h="3841121">
                  <a:moveTo>
                    <a:pt x="167496" y="1198892"/>
                  </a:moveTo>
                  <a:cubicBezTo>
                    <a:pt x="319895" y="748948"/>
                    <a:pt x="1369763" y="191358"/>
                    <a:pt x="2039839" y="37748"/>
                  </a:cubicBezTo>
                  <a:cubicBezTo>
                    <a:pt x="2709915" y="-115862"/>
                    <a:pt x="3572305" y="246996"/>
                    <a:pt x="4187953" y="277234"/>
                  </a:cubicBezTo>
                  <a:cubicBezTo>
                    <a:pt x="4803601" y="307472"/>
                    <a:pt x="5305554" y="60729"/>
                    <a:pt x="5733725" y="219177"/>
                  </a:cubicBezTo>
                  <a:cubicBezTo>
                    <a:pt x="6161897" y="377625"/>
                    <a:pt x="6611839" y="862644"/>
                    <a:pt x="6756982" y="1227920"/>
                  </a:cubicBezTo>
                  <a:cubicBezTo>
                    <a:pt x="6902125" y="1593196"/>
                    <a:pt x="6626354" y="2056443"/>
                    <a:pt x="6604582" y="2410834"/>
                  </a:cubicBezTo>
                  <a:cubicBezTo>
                    <a:pt x="6582810" y="2765225"/>
                    <a:pt x="6708601" y="3138968"/>
                    <a:pt x="6626353" y="3354263"/>
                  </a:cubicBezTo>
                  <a:cubicBezTo>
                    <a:pt x="6544105" y="3569558"/>
                    <a:pt x="6443715" y="3651806"/>
                    <a:pt x="6111096" y="3702606"/>
                  </a:cubicBezTo>
                  <a:cubicBezTo>
                    <a:pt x="5778477" y="3753406"/>
                    <a:pt x="5080582" y="3667530"/>
                    <a:pt x="4630639" y="3659063"/>
                  </a:cubicBezTo>
                  <a:cubicBezTo>
                    <a:pt x="4180696" y="3650596"/>
                    <a:pt x="4073049" y="3633663"/>
                    <a:pt x="3411439" y="3651806"/>
                  </a:cubicBezTo>
                  <a:cubicBezTo>
                    <a:pt x="2749830" y="3669949"/>
                    <a:pt x="1317753" y="3978377"/>
                    <a:pt x="660982" y="3767920"/>
                  </a:cubicBezTo>
                  <a:cubicBezTo>
                    <a:pt x="4211" y="3557463"/>
                    <a:pt x="119116" y="2773691"/>
                    <a:pt x="36868" y="2345520"/>
                  </a:cubicBezTo>
                  <a:cubicBezTo>
                    <a:pt x="-45380" y="1917349"/>
                    <a:pt x="15097" y="1648836"/>
                    <a:pt x="167496" y="1198892"/>
                  </a:cubicBezTo>
                  <a:close/>
                </a:path>
              </a:pathLst>
            </a:custGeom>
            <a:noFill/>
            <a:ln w="349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清松手寫體1" panose="00000500000000000000" charset="-120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1403746" y="665801"/>
              <a:ext cx="6336508" cy="3581144"/>
            </a:xfrm>
            <a:custGeom>
              <a:avLst/>
              <a:gdLst>
                <a:gd name="connsiteX0" fmla="*/ 667662 w 6419750"/>
                <a:gd name="connsiteY0" fmla="*/ 3599079 h 3864561"/>
                <a:gd name="connsiteX1" fmla="*/ 150211 w 6419750"/>
                <a:gd name="connsiteY1" fmla="*/ 3506930 h 3864561"/>
                <a:gd name="connsiteX2" fmla="*/ 22621 w 6419750"/>
                <a:gd name="connsiteY2" fmla="*/ 1990018 h 3864561"/>
                <a:gd name="connsiteX3" fmla="*/ 540072 w 6419750"/>
                <a:gd name="connsiteY3" fmla="*/ 657404 h 3864561"/>
                <a:gd name="connsiteX4" fmla="*/ 731458 w 6419750"/>
                <a:gd name="connsiteY4" fmla="*/ 54893 h 3864561"/>
                <a:gd name="connsiteX5" fmla="*/ 2496462 w 6419750"/>
                <a:gd name="connsiteY5" fmla="*/ 104511 h 3864561"/>
                <a:gd name="connsiteX6" fmla="*/ 3793635 w 6419750"/>
                <a:gd name="connsiteY6" fmla="*/ 5274 h 3864561"/>
                <a:gd name="connsiteX7" fmla="*/ 5253839 w 6419750"/>
                <a:gd name="connsiteY7" fmla="*/ 295898 h 3864561"/>
                <a:gd name="connsiteX8" fmla="*/ 6310007 w 6419750"/>
                <a:gd name="connsiteY8" fmla="*/ 402223 h 3864561"/>
                <a:gd name="connsiteX9" fmla="*/ 6380890 w 6419750"/>
                <a:gd name="connsiteY9" fmla="*/ 1919135 h 3864561"/>
                <a:gd name="connsiteX10" fmla="*/ 6402156 w 6419750"/>
                <a:gd name="connsiteY10" fmla="*/ 2713032 h 3864561"/>
                <a:gd name="connsiteX11" fmla="*/ 6118621 w 6419750"/>
                <a:gd name="connsiteY11" fmla="*/ 3712493 h 3864561"/>
                <a:gd name="connsiteX12" fmla="*/ 5586993 w 6419750"/>
                <a:gd name="connsiteY12" fmla="*/ 3854260 h 3864561"/>
                <a:gd name="connsiteX13" fmla="*/ 4849802 w 6419750"/>
                <a:gd name="connsiteY13" fmla="*/ 3818818 h 3864561"/>
                <a:gd name="connsiteX14" fmla="*/ 3198211 w 6419750"/>
                <a:gd name="connsiteY14" fmla="*/ 3542372 h 3864561"/>
                <a:gd name="connsiteX15" fmla="*/ 1532444 w 6419750"/>
                <a:gd name="connsiteY15" fmla="*/ 3747935 h 3864561"/>
                <a:gd name="connsiteX16" fmla="*/ 667662 w 6419750"/>
                <a:gd name="connsiteY16" fmla="*/ 3599079 h 3864561"/>
                <a:gd name="connsiteX0-1" fmla="*/ 645584 w 6397672"/>
                <a:gd name="connsiteY0-2" fmla="*/ 3599079 h 3864561"/>
                <a:gd name="connsiteX1-3" fmla="*/ 128133 w 6397672"/>
                <a:gd name="connsiteY1-4" fmla="*/ 3506930 h 3864561"/>
                <a:gd name="connsiteX2-5" fmla="*/ 543 w 6397672"/>
                <a:gd name="connsiteY2-6" fmla="*/ 1990018 h 3864561"/>
                <a:gd name="connsiteX3-7" fmla="*/ 156487 w 6397672"/>
                <a:gd name="connsiteY3-8" fmla="*/ 770818 h 3864561"/>
                <a:gd name="connsiteX4-9" fmla="*/ 709380 w 6397672"/>
                <a:gd name="connsiteY4-10" fmla="*/ 54893 h 3864561"/>
                <a:gd name="connsiteX5-11" fmla="*/ 2474384 w 6397672"/>
                <a:gd name="connsiteY5-12" fmla="*/ 104511 h 3864561"/>
                <a:gd name="connsiteX6-13" fmla="*/ 3771557 w 6397672"/>
                <a:gd name="connsiteY6-14" fmla="*/ 5274 h 3864561"/>
                <a:gd name="connsiteX7-15" fmla="*/ 5231761 w 6397672"/>
                <a:gd name="connsiteY7-16" fmla="*/ 295898 h 3864561"/>
                <a:gd name="connsiteX8-17" fmla="*/ 6287929 w 6397672"/>
                <a:gd name="connsiteY8-18" fmla="*/ 402223 h 3864561"/>
                <a:gd name="connsiteX9-19" fmla="*/ 6358812 w 6397672"/>
                <a:gd name="connsiteY9-20" fmla="*/ 1919135 h 3864561"/>
                <a:gd name="connsiteX10-21" fmla="*/ 6380078 w 6397672"/>
                <a:gd name="connsiteY10-22" fmla="*/ 2713032 h 3864561"/>
                <a:gd name="connsiteX11-23" fmla="*/ 6096543 w 6397672"/>
                <a:gd name="connsiteY11-24" fmla="*/ 3712493 h 3864561"/>
                <a:gd name="connsiteX12-25" fmla="*/ 5564915 w 6397672"/>
                <a:gd name="connsiteY12-26" fmla="*/ 3854260 h 3864561"/>
                <a:gd name="connsiteX13-27" fmla="*/ 4827724 w 6397672"/>
                <a:gd name="connsiteY13-28" fmla="*/ 3818818 h 3864561"/>
                <a:gd name="connsiteX14-29" fmla="*/ 3176133 w 6397672"/>
                <a:gd name="connsiteY14-30" fmla="*/ 3542372 h 3864561"/>
                <a:gd name="connsiteX15-31" fmla="*/ 1510366 w 6397672"/>
                <a:gd name="connsiteY15-32" fmla="*/ 3747935 h 3864561"/>
                <a:gd name="connsiteX16-33" fmla="*/ 645584 w 6397672"/>
                <a:gd name="connsiteY16-34" fmla="*/ 3599079 h 3864561"/>
                <a:gd name="connsiteX0-35" fmla="*/ 650963 w 6403051"/>
                <a:gd name="connsiteY0-36" fmla="*/ 3645535 h 3911017"/>
                <a:gd name="connsiteX1-37" fmla="*/ 133512 w 6403051"/>
                <a:gd name="connsiteY1-38" fmla="*/ 3553386 h 3911017"/>
                <a:gd name="connsiteX2-39" fmla="*/ 5922 w 6403051"/>
                <a:gd name="connsiteY2-40" fmla="*/ 2036474 h 3911017"/>
                <a:gd name="connsiteX3-41" fmla="*/ 161866 w 6403051"/>
                <a:gd name="connsiteY3-42" fmla="*/ 817274 h 3911017"/>
                <a:gd name="connsiteX4-43" fmla="*/ 1310182 w 6403051"/>
                <a:gd name="connsiteY4-44" fmla="*/ 30465 h 3911017"/>
                <a:gd name="connsiteX5-45" fmla="*/ 2479763 w 6403051"/>
                <a:gd name="connsiteY5-46" fmla="*/ 150967 h 3911017"/>
                <a:gd name="connsiteX6-47" fmla="*/ 3776936 w 6403051"/>
                <a:gd name="connsiteY6-48" fmla="*/ 51730 h 3911017"/>
                <a:gd name="connsiteX7-49" fmla="*/ 5237140 w 6403051"/>
                <a:gd name="connsiteY7-50" fmla="*/ 342354 h 3911017"/>
                <a:gd name="connsiteX8-51" fmla="*/ 6293308 w 6403051"/>
                <a:gd name="connsiteY8-52" fmla="*/ 448679 h 3911017"/>
                <a:gd name="connsiteX9-53" fmla="*/ 6364191 w 6403051"/>
                <a:gd name="connsiteY9-54" fmla="*/ 1965591 h 3911017"/>
                <a:gd name="connsiteX10-55" fmla="*/ 6385457 w 6403051"/>
                <a:gd name="connsiteY10-56" fmla="*/ 2759488 h 3911017"/>
                <a:gd name="connsiteX11-57" fmla="*/ 6101922 w 6403051"/>
                <a:gd name="connsiteY11-58" fmla="*/ 3758949 h 3911017"/>
                <a:gd name="connsiteX12-59" fmla="*/ 5570294 w 6403051"/>
                <a:gd name="connsiteY12-60" fmla="*/ 3900716 h 3911017"/>
                <a:gd name="connsiteX13-61" fmla="*/ 4833103 w 6403051"/>
                <a:gd name="connsiteY13-62" fmla="*/ 3865274 h 3911017"/>
                <a:gd name="connsiteX14-63" fmla="*/ 3181512 w 6403051"/>
                <a:gd name="connsiteY14-64" fmla="*/ 3588828 h 3911017"/>
                <a:gd name="connsiteX15-65" fmla="*/ 1515745 w 6403051"/>
                <a:gd name="connsiteY15-66" fmla="*/ 3794391 h 3911017"/>
                <a:gd name="connsiteX16-67" fmla="*/ 650963 w 6403051"/>
                <a:gd name="connsiteY16-68" fmla="*/ 3645535 h 3911017"/>
                <a:gd name="connsiteX0-69" fmla="*/ 650963 w 6475266"/>
                <a:gd name="connsiteY0-70" fmla="*/ 3645535 h 3911017"/>
                <a:gd name="connsiteX1-71" fmla="*/ 133512 w 6475266"/>
                <a:gd name="connsiteY1-72" fmla="*/ 3553386 h 3911017"/>
                <a:gd name="connsiteX2-73" fmla="*/ 5922 w 6475266"/>
                <a:gd name="connsiteY2-74" fmla="*/ 2036474 h 3911017"/>
                <a:gd name="connsiteX3-75" fmla="*/ 161866 w 6475266"/>
                <a:gd name="connsiteY3-76" fmla="*/ 817274 h 3911017"/>
                <a:gd name="connsiteX4-77" fmla="*/ 1310182 w 6475266"/>
                <a:gd name="connsiteY4-78" fmla="*/ 30465 h 3911017"/>
                <a:gd name="connsiteX5-79" fmla="*/ 2479763 w 6475266"/>
                <a:gd name="connsiteY5-80" fmla="*/ 150967 h 3911017"/>
                <a:gd name="connsiteX6-81" fmla="*/ 3776936 w 6475266"/>
                <a:gd name="connsiteY6-82" fmla="*/ 51730 h 3911017"/>
                <a:gd name="connsiteX7-83" fmla="*/ 5237140 w 6475266"/>
                <a:gd name="connsiteY7-84" fmla="*/ 342354 h 3911017"/>
                <a:gd name="connsiteX8-85" fmla="*/ 6399634 w 6475266"/>
                <a:gd name="connsiteY8-86" fmla="*/ 625888 h 3911017"/>
                <a:gd name="connsiteX9-87" fmla="*/ 6364191 w 6475266"/>
                <a:gd name="connsiteY9-88" fmla="*/ 1965591 h 3911017"/>
                <a:gd name="connsiteX10-89" fmla="*/ 6385457 w 6475266"/>
                <a:gd name="connsiteY10-90" fmla="*/ 2759488 h 3911017"/>
                <a:gd name="connsiteX11-91" fmla="*/ 6101922 w 6475266"/>
                <a:gd name="connsiteY11-92" fmla="*/ 3758949 h 3911017"/>
                <a:gd name="connsiteX12-93" fmla="*/ 5570294 w 6475266"/>
                <a:gd name="connsiteY12-94" fmla="*/ 3900716 h 3911017"/>
                <a:gd name="connsiteX13-95" fmla="*/ 4833103 w 6475266"/>
                <a:gd name="connsiteY13-96" fmla="*/ 3865274 h 3911017"/>
                <a:gd name="connsiteX14-97" fmla="*/ 3181512 w 6475266"/>
                <a:gd name="connsiteY14-98" fmla="*/ 3588828 h 3911017"/>
                <a:gd name="connsiteX15-99" fmla="*/ 1515745 w 6475266"/>
                <a:gd name="connsiteY15-100" fmla="*/ 3794391 h 3911017"/>
                <a:gd name="connsiteX16-101" fmla="*/ 650963 w 6475266"/>
                <a:gd name="connsiteY16-102" fmla="*/ 3645535 h 3911017"/>
                <a:gd name="connsiteX0-103" fmla="*/ 650963 w 6521552"/>
                <a:gd name="connsiteY0-104" fmla="*/ 3645535 h 3911017"/>
                <a:gd name="connsiteX1-105" fmla="*/ 133512 w 6521552"/>
                <a:gd name="connsiteY1-106" fmla="*/ 3553386 h 3911017"/>
                <a:gd name="connsiteX2-107" fmla="*/ 5922 w 6521552"/>
                <a:gd name="connsiteY2-108" fmla="*/ 2036474 h 3911017"/>
                <a:gd name="connsiteX3-109" fmla="*/ 161866 w 6521552"/>
                <a:gd name="connsiteY3-110" fmla="*/ 817274 h 3911017"/>
                <a:gd name="connsiteX4-111" fmla="*/ 1310182 w 6521552"/>
                <a:gd name="connsiteY4-112" fmla="*/ 30465 h 3911017"/>
                <a:gd name="connsiteX5-113" fmla="*/ 2479763 w 6521552"/>
                <a:gd name="connsiteY5-114" fmla="*/ 150967 h 3911017"/>
                <a:gd name="connsiteX6-115" fmla="*/ 3776936 w 6521552"/>
                <a:gd name="connsiteY6-116" fmla="*/ 51730 h 3911017"/>
                <a:gd name="connsiteX7-117" fmla="*/ 5237140 w 6521552"/>
                <a:gd name="connsiteY7-118" fmla="*/ 342354 h 3911017"/>
                <a:gd name="connsiteX8-119" fmla="*/ 6399634 w 6521552"/>
                <a:gd name="connsiteY8-120" fmla="*/ 625888 h 3911017"/>
                <a:gd name="connsiteX9-121" fmla="*/ 6484694 w 6521552"/>
                <a:gd name="connsiteY9-122" fmla="*/ 2107358 h 3911017"/>
                <a:gd name="connsiteX10-123" fmla="*/ 6385457 w 6521552"/>
                <a:gd name="connsiteY10-124" fmla="*/ 2759488 h 3911017"/>
                <a:gd name="connsiteX11-125" fmla="*/ 6101922 w 6521552"/>
                <a:gd name="connsiteY11-126" fmla="*/ 3758949 h 3911017"/>
                <a:gd name="connsiteX12-127" fmla="*/ 5570294 w 6521552"/>
                <a:gd name="connsiteY12-128" fmla="*/ 3900716 h 3911017"/>
                <a:gd name="connsiteX13-129" fmla="*/ 4833103 w 6521552"/>
                <a:gd name="connsiteY13-130" fmla="*/ 3865274 h 3911017"/>
                <a:gd name="connsiteX14-131" fmla="*/ 3181512 w 6521552"/>
                <a:gd name="connsiteY14-132" fmla="*/ 3588828 h 3911017"/>
                <a:gd name="connsiteX15-133" fmla="*/ 1515745 w 6521552"/>
                <a:gd name="connsiteY15-134" fmla="*/ 3794391 h 3911017"/>
                <a:gd name="connsiteX16-135" fmla="*/ 650963 w 6521552"/>
                <a:gd name="connsiteY16-136" fmla="*/ 3645535 h 3911017"/>
                <a:gd name="connsiteX0-137" fmla="*/ 650963 w 6522777"/>
                <a:gd name="connsiteY0-138" fmla="*/ 3645535 h 3911017"/>
                <a:gd name="connsiteX1-139" fmla="*/ 133512 w 6522777"/>
                <a:gd name="connsiteY1-140" fmla="*/ 3553386 h 3911017"/>
                <a:gd name="connsiteX2-141" fmla="*/ 5922 w 6522777"/>
                <a:gd name="connsiteY2-142" fmla="*/ 2036474 h 3911017"/>
                <a:gd name="connsiteX3-143" fmla="*/ 161866 w 6522777"/>
                <a:gd name="connsiteY3-144" fmla="*/ 817274 h 3911017"/>
                <a:gd name="connsiteX4-145" fmla="*/ 1310182 w 6522777"/>
                <a:gd name="connsiteY4-146" fmla="*/ 30465 h 3911017"/>
                <a:gd name="connsiteX5-147" fmla="*/ 2479763 w 6522777"/>
                <a:gd name="connsiteY5-148" fmla="*/ 150967 h 3911017"/>
                <a:gd name="connsiteX6-149" fmla="*/ 3776936 w 6522777"/>
                <a:gd name="connsiteY6-150" fmla="*/ 51730 h 3911017"/>
                <a:gd name="connsiteX7-151" fmla="*/ 5237140 w 6522777"/>
                <a:gd name="connsiteY7-152" fmla="*/ 342354 h 3911017"/>
                <a:gd name="connsiteX8-153" fmla="*/ 6399634 w 6522777"/>
                <a:gd name="connsiteY8-154" fmla="*/ 625888 h 3911017"/>
                <a:gd name="connsiteX9-155" fmla="*/ 6484694 w 6522777"/>
                <a:gd name="connsiteY9-156" fmla="*/ 2107358 h 3911017"/>
                <a:gd name="connsiteX10-157" fmla="*/ 6364191 w 6522777"/>
                <a:gd name="connsiteY10-158" fmla="*/ 3128083 h 3911017"/>
                <a:gd name="connsiteX11-159" fmla="*/ 6101922 w 6522777"/>
                <a:gd name="connsiteY11-160" fmla="*/ 3758949 h 3911017"/>
                <a:gd name="connsiteX12-161" fmla="*/ 5570294 w 6522777"/>
                <a:gd name="connsiteY12-162" fmla="*/ 3900716 h 3911017"/>
                <a:gd name="connsiteX13-163" fmla="*/ 4833103 w 6522777"/>
                <a:gd name="connsiteY13-164" fmla="*/ 3865274 h 3911017"/>
                <a:gd name="connsiteX14-165" fmla="*/ 3181512 w 6522777"/>
                <a:gd name="connsiteY14-166" fmla="*/ 3588828 h 3911017"/>
                <a:gd name="connsiteX15-167" fmla="*/ 1515745 w 6522777"/>
                <a:gd name="connsiteY15-168" fmla="*/ 3794391 h 3911017"/>
                <a:gd name="connsiteX16-169" fmla="*/ 650963 w 6522777"/>
                <a:gd name="connsiteY16-170" fmla="*/ 3645535 h 3911017"/>
                <a:gd name="connsiteX0-171" fmla="*/ 650963 w 6522777"/>
                <a:gd name="connsiteY0-172" fmla="*/ 3645535 h 3902974"/>
                <a:gd name="connsiteX1-173" fmla="*/ 133512 w 6522777"/>
                <a:gd name="connsiteY1-174" fmla="*/ 3553386 h 3902974"/>
                <a:gd name="connsiteX2-175" fmla="*/ 5922 w 6522777"/>
                <a:gd name="connsiteY2-176" fmla="*/ 2036474 h 3902974"/>
                <a:gd name="connsiteX3-177" fmla="*/ 161866 w 6522777"/>
                <a:gd name="connsiteY3-178" fmla="*/ 817274 h 3902974"/>
                <a:gd name="connsiteX4-179" fmla="*/ 1310182 w 6522777"/>
                <a:gd name="connsiteY4-180" fmla="*/ 30465 h 3902974"/>
                <a:gd name="connsiteX5-181" fmla="*/ 2479763 w 6522777"/>
                <a:gd name="connsiteY5-182" fmla="*/ 150967 h 3902974"/>
                <a:gd name="connsiteX6-183" fmla="*/ 3776936 w 6522777"/>
                <a:gd name="connsiteY6-184" fmla="*/ 51730 h 3902974"/>
                <a:gd name="connsiteX7-185" fmla="*/ 5237140 w 6522777"/>
                <a:gd name="connsiteY7-186" fmla="*/ 342354 h 3902974"/>
                <a:gd name="connsiteX8-187" fmla="*/ 6399634 w 6522777"/>
                <a:gd name="connsiteY8-188" fmla="*/ 625888 h 3902974"/>
                <a:gd name="connsiteX9-189" fmla="*/ 6484694 w 6522777"/>
                <a:gd name="connsiteY9-190" fmla="*/ 2107358 h 3902974"/>
                <a:gd name="connsiteX10-191" fmla="*/ 6364191 w 6522777"/>
                <a:gd name="connsiteY10-192" fmla="*/ 3128083 h 3902974"/>
                <a:gd name="connsiteX11-193" fmla="*/ 6101922 w 6522777"/>
                <a:gd name="connsiteY11-194" fmla="*/ 3758949 h 3902974"/>
                <a:gd name="connsiteX12-195" fmla="*/ 5570294 w 6522777"/>
                <a:gd name="connsiteY12-196" fmla="*/ 3900716 h 3902974"/>
                <a:gd name="connsiteX13-197" fmla="*/ 4535391 w 6522777"/>
                <a:gd name="connsiteY13-198" fmla="*/ 3695153 h 3902974"/>
                <a:gd name="connsiteX14-199" fmla="*/ 3181512 w 6522777"/>
                <a:gd name="connsiteY14-200" fmla="*/ 3588828 h 3902974"/>
                <a:gd name="connsiteX15-201" fmla="*/ 1515745 w 6522777"/>
                <a:gd name="connsiteY15-202" fmla="*/ 3794391 h 3902974"/>
                <a:gd name="connsiteX16-203" fmla="*/ 650963 w 6522777"/>
                <a:gd name="connsiteY16-204" fmla="*/ 3645535 h 3902974"/>
                <a:gd name="connsiteX0-205" fmla="*/ 650963 w 6522777"/>
                <a:gd name="connsiteY0-206" fmla="*/ 3645535 h 3902974"/>
                <a:gd name="connsiteX1-207" fmla="*/ 133512 w 6522777"/>
                <a:gd name="connsiteY1-208" fmla="*/ 3553386 h 3902974"/>
                <a:gd name="connsiteX2-209" fmla="*/ 5922 w 6522777"/>
                <a:gd name="connsiteY2-210" fmla="*/ 2036474 h 3902974"/>
                <a:gd name="connsiteX3-211" fmla="*/ 161866 w 6522777"/>
                <a:gd name="connsiteY3-212" fmla="*/ 817274 h 3902974"/>
                <a:gd name="connsiteX4-213" fmla="*/ 1310182 w 6522777"/>
                <a:gd name="connsiteY4-214" fmla="*/ 30465 h 3902974"/>
                <a:gd name="connsiteX5-215" fmla="*/ 2479763 w 6522777"/>
                <a:gd name="connsiteY5-216" fmla="*/ 150967 h 3902974"/>
                <a:gd name="connsiteX6-217" fmla="*/ 3776936 w 6522777"/>
                <a:gd name="connsiteY6-218" fmla="*/ 51730 h 3902974"/>
                <a:gd name="connsiteX7-219" fmla="*/ 5237140 w 6522777"/>
                <a:gd name="connsiteY7-220" fmla="*/ 342354 h 3902974"/>
                <a:gd name="connsiteX8-221" fmla="*/ 6399634 w 6522777"/>
                <a:gd name="connsiteY8-222" fmla="*/ 625888 h 3902974"/>
                <a:gd name="connsiteX9-223" fmla="*/ 6484694 w 6522777"/>
                <a:gd name="connsiteY9-224" fmla="*/ 2107358 h 3902974"/>
                <a:gd name="connsiteX10-225" fmla="*/ 6364191 w 6522777"/>
                <a:gd name="connsiteY10-226" fmla="*/ 3128083 h 3902974"/>
                <a:gd name="connsiteX11-227" fmla="*/ 6101922 w 6522777"/>
                <a:gd name="connsiteY11-228" fmla="*/ 3758949 h 3902974"/>
                <a:gd name="connsiteX12-229" fmla="*/ 5570294 w 6522777"/>
                <a:gd name="connsiteY12-230" fmla="*/ 3900716 h 3902974"/>
                <a:gd name="connsiteX13-231" fmla="*/ 4535391 w 6522777"/>
                <a:gd name="connsiteY13-232" fmla="*/ 3695153 h 3902974"/>
                <a:gd name="connsiteX14-233" fmla="*/ 3216954 w 6522777"/>
                <a:gd name="connsiteY14-234" fmla="*/ 3652623 h 3902974"/>
                <a:gd name="connsiteX15-235" fmla="*/ 1515745 w 6522777"/>
                <a:gd name="connsiteY15-236" fmla="*/ 3794391 h 3902974"/>
                <a:gd name="connsiteX16-237" fmla="*/ 650963 w 6522777"/>
                <a:gd name="connsiteY16-238" fmla="*/ 3645535 h 3902974"/>
                <a:gd name="connsiteX0-239" fmla="*/ 650963 w 6522777"/>
                <a:gd name="connsiteY0-240" fmla="*/ 3638505 h 3895944"/>
                <a:gd name="connsiteX1-241" fmla="*/ 133512 w 6522777"/>
                <a:gd name="connsiteY1-242" fmla="*/ 3546356 h 3895944"/>
                <a:gd name="connsiteX2-243" fmla="*/ 5922 w 6522777"/>
                <a:gd name="connsiteY2-244" fmla="*/ 2029444 h 3895944"/>
                <a:gd name="connsiteX3-245" fmla="*/ 161866 w 6522777"/>
                <a:gd name="connsiteY3-246" fmla="*/ 696830 h 3895944"/>
                <a:gd name="connsiteX4-247" fmla="*/ 1310182 w 6522777"/>
                <a:gd name="connsiteY4-248" fmla="*/ 23435 h 3895944"/>
                <a:gd name="connsiteX5-249" fmla="*/ 2479763 w 6522777"/>
                <a:gd name="connsiteY5-250" fmla="*/ 143937 h 3895944"/>
                <a:gd name="connsiteX6-251" fmla="*/ 3776936 w 6522777"/>
                <a:gd name="connsiteY6-252" fmla="*/ 44700 h 3895944"/>
                <a:gd name="connsiteX7-253" fmla="*/ 5237140 w 6522777"/>
                <a:gd name="connsiteY7-254" fmla="*/ 335324 h 3895944"/>
                <a:gd name="connsiteX8-255" fmla="*/ 6399634 w 6522777"/>
                <a:gd name="connsiteY8-256" fmla="*/ 618858 h 3895944"/>
                <a:gd name="connsiteX9-257" fmla="*/ 6484694 w 6522777"/>
                <a:gd name="connsiteY9-258" fmla="*/ 2100328 h 3895944"/>
                <a:gd name="connsiteX10-259" fmla="*/ 6364191 w 6522777"/>
                <a:gd name="connsiteY10-260" fmla="*/ 3121053 h 3895944"/>
                <a:gd name="connsiteX11-261" fmla="*/ 6101922 w 6522777"/>
                <a:gd name="connsiteY11-262" fmla="*/ 3751919 h 3895944"/>
                <a:gd name="connsiteX12-263" fmla="*/ 5570294 w 6522777"/>
                <a:gd name="connsiteY12-264" fmla="*/ 3893686 h 3895944"/>
                <a:gd name="connsiteX13-265" fmla="*/ 4535391 w 6522777"/>
                <a:gd name="connsiteY13-266" fmla="*/ 3688123 h 3895944"/>
                <a:gd name="connsiteX14-267" fmla="*/ 3216954 w 6522777"/>
                <a:gd name="connsiteY14-268" fmla="*/ 3645593 h 3895944"/>
                <a:gd name="connsiteX15-269" fmla="*/ 1515745 w 6522777"/>
                <a:gd name="connsiteY15-270" fmla="*/ 3787361 h 3895944"/>
                <a:gd name="connsiteX16-271" fmla="*/ 650963 w 6522777"/>
                <a:gd name="connsiteY16-272" fmla="*/ 3638505 h 3895944"/>
                <a:gd name="connsiteX0-273" fmla="*/ 709039 w 6580853"/>
                <a:gd name="connsiteY0-274" fmla="*/ 3638505 h 3895944"/>
                <a:gd name="connsiteX1-275" fmla="*/ 191588 w 6580853"/>
                <a:gd name="connsiteY1-276" fmla="*/ 3546356 h 3895944"/>
                <a:gd name="connsiteX2-277" fmla="*/ 203 w 6580853"/>
                <a:gd name="connsiteY2-278" fmla="*/ 2036533 h 3895944"/>
                <a:gd name="connsiteX3-279" fmla="*/ 219942 w 6580853"/>
                <a:gd name="connsiteY3-280" fmla="*/ 696830 h 3895944"/>
                <a:gd name="connsiteX4-281" fmla="*/ 1368258 w 6580853"/>
                <a:gd name="connsiteY4-282" fmla="*/ 23435 h 3895944"/>
                <a:gd name="connsiteX5-283" fmla="*/ 2537839 w 6580853"/>
                <a:gd name="connsiteY5-284" fmla="*/ 143937 h 3895944"/>
                <a:gd name="connsiteX6-285" fmla="*/ 3835012 w 6580853"/>
                <a:gd name="connsiteY6-286" fmla="*/ 44700 h 3895944"/>
                <a:gd name="connsiteX7-287" fmla="*/ 5295216 w 6580853"/>
                <a:gd name="connsiteY7-288" fmla="*/ 335324 h 3895944"/>
                <a:gd name="connsiteX8-289" fmla="*/ 6457710 w 6580853"/>
                <a:gd name="connsiteY8-290" fmla="*/ 618858 h 3895944"/>
                <a:gd name="connsiteX9-291" fmla="*/ 6542770 w 6580853"/>
                <a:gd name="connsiteY9-292" fmla="*/ 2100328 h 3895944"/>
                <a:gd name="connsiteX10-293" fmla="*/ 6422267 w 6580853"/>
                <a:gd name="connsiteY10-294" fmla="*/ 3121053 h 3895944"/>
                <a:gd name="connsiteX11-295" fmla="*/ 6159998 w 6580853"/>
                <a:gd name="connsiteY11-296" fmla="*/ 3751919 h 3895944"/>
                <a:gd name="connsiteX12-297" fmla="*/ 5628370 w 6580853"/>
                <a:gd name="connsiteY12-298" fmla="*/ 3893686 h 3895944"/>
                <a:gd name="connsiteX13-299" fmla="*/ 4593467 w 6580853"/>
                <a:gd name="connsiteY13-300" fmla="*/ 3688123 h 3895944"/>
                <a:gd name="connsiteX14-301" fmla="*/ 3275030 w 6580853"/>
                <a:gd name="connsiteY14-302" fmla="*/ 3645593 h 3895944"/>
                <a:gd name="connsiteX15-303" fmla="*/ 1573821 w 6580853"/>
                <a:gd name="connsiteY15-304" fmla="*/ 3787361 h 3895944"/>
                <a:gd name="connsiteX16-305" fmla="*/ 709039 w 6580853"/>
                <a:gd name="connsiteY16-306" fmla="*/ 3638505 h 3895944"/>
                <a:gd name="connsiteX0-307" fmla="*/ 711049 w 6582863"/>
                <a:gd name="connsiteY0-308" fmla="*/ 3640232 h 3897671"/>
                <a:gd name="connsiteX1-309" fmla="*/ 193598 w 6582863"/>
                <a:gd name="connsiteY1-310" fmla="*/ 3548083 h 3897671"/>
                <a:gd name="connsiteX2-311" fmla="*/ 2213 w 6582863"/>
                <a:gd name="connsiteY2-312" fmla="*/ 2038260 h 3897671"/>
                <a:gd name="connsiteX3-313" fmla="*/ 299924 w 6582863"/>
                <a:gd name="connsiteY3-314" fmla="*/ 726911 h 3897671"/>
                <a:gd name="connsiteX4-315" fmla="*/ 1370268 w 6582863"/>
                <a:gd name="connsiteY4-316" fmla="*/ 25162 h 3897671"/>
                <a:gd name="connsiteX5-317" fmla="*/ 2539849 w 6582863"/>
                <a:gd name="connsiteY5-318" fmla="*/ 145664 h 3897671"/>
                <a:gd name="connsiteX6-319" fmla="*/ 3837022 w 6582863"/>
                <a:gd name="connsiteY6-320" fmla="*/ 46427 h 3897671"/>
                <a:gd name="connsiteX7-321" fmla="*/ 5297226 w 6582863"/>
                <a:gd name="connsiteY7-322" fmla="*/ 337051 h 3897671"/>
                <a:gd name="connsiteX8-323" fmla="*/ 6459720 w 6582863"/>
                <a:gd name="connsiteY8-324" fmla="*/ 620585 h 3897671"/>
                <a:gd name="connsiteX9-325" fmla="*/ 6544780 w 6582863"/>
                <a:gd name="connsiteY9-326" fmla="*/ 2102055 h 3897671"/>
                <a:gd name="connsiteX10-327" fmla="*/ 6424277 w 6582863"/>
                <a:gd name="connsiteY10-328" fmla="*/ 3122780 h 3897671"/>
                <a:gd name="connsiteX11-329" fmla="*/ 6162008 w 6582863"/>
                <a:gd name="connsiteY11-330" fmla="*/ 3753646 h 3897671"/>
                <a:gd name="connsiteX12-331" fmla="*/ 5630380 w 6582863"/>
                <a:gd name="connsiteY12-332" fmla="*/ 3895413 h 3897671"/>
                <a:gd name="connsiteX13-333" fmla="*/ 4595477 w 6582863"/>
                <a:gd name="connsiteY13-334" fmla="*/ 3689850 h 3897671"/>
                <a:gd name="connsiteX14-335" fmla="*/ 3277040 w 6582863"/>
                <a:gd name="connsiteY14-336" fmla="*/ 3647320 h 3897671"/>
                <a:gd name="connsiteX15-337" fmla="*/ 1575831 w 6582863"/>
                <a:gd name="connsiteY15-338" fmla="*/ 3789088 h 3897671"/>
                <a:gd name="connsiteX16-339" fmla="*/ 711049 w 6582863"/>
                <a:gd name="connsiteY16-340" fmla="*/ 3640232 h 38976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6582863" h="3897671">
                  <a:moveTo>
                    <a:pt x="711049" y="3640232"/>
                  </a:moveTo>
                  <a:cubicBezTo>
                    <a:pt x="480677" y="3600064"/>
                    <a:pt x="311737" y="3815078"/>
                    <a:pt x="193598" y="3548083"/>
                  </a:cubicBezTo>
                  <a:cubicBezTo>
                    <a:pt x="75459" y="3281088"/>
                    <a:pt x="-15508" y="2508455"/>
                    <a:pt x="2213" y="2038260"/>
                  </a:cubicBezTo>
                  <a:cubicBezTo>
                    <a:pt x="19934" y="1568065"/>
                    <a:pt x="71915" y="1062427"/>
                    <a:pt x="299924" y="726911"/>
                  </a:cubicBezTo>
                  <a:cubicBezTo>
                    <a:pt x="527933" y="391395"/>
                    <a:pt x="996947" y="122036"/>
                    <a:pt x="1370268" y="25162"/>
                  </a:cubicBezTo>
                  <a:cubicBezTo>
                    <a:pt x="1743589" y="-71712"/>
                    <a:pt x="2128723" y="142120"/>
                    <a:pt x="2539849" y="145664"/>
                  </a:cubicBezTo>
                  <a:cubicBezTo>
                    <a:pt x="2950975" y="149208"/>
                    <a:pt x="3377459" y="14529"/>
                    <a:pt x="3837022" y="46427"/>
                  </a:cubicBezTo>
                  <a:cubicBezTo>
                    <a:pt x="4296585" y="78325"/>
                    <a:pt x="4860110" y="241358"/>
                    <a:pt x="5297226" y="337051"/>
                  </a:cubicBezTo>
                  <a:cubicBezTo>
                    <a:pt x="5734342" y="432744"/>
                    <a:pt x="6251794" y="326418"/>
                    <a:pt x="6459720" y="620585"/>
                  </a:cubicBezTo>
                  <a:cubicBezTo>
                    <a:pt x="6667646" y="914752"/>
                    <a:pt x="6550687" y="1685023"/>
                    <a:pt x="6544780" y="2102055"/>
                  </a:cubicBezTo>
                  <a:cubicBezTo>
                    <a:pt x="6538873" y="2519087"/>
                    <a:pt x="6488072" y="2847515"/>
                    <a:pt x="6424277" y="3122780"/>
                  </a:cubicBezTo>
                  <a:cubicBezTo>
                    <a:pt x="6360482" y="3398045"/>
                    <a:pt x="6294324" y="3624874"/>
                    <a:pt x="6162008" y="3753646"/>
                  </a:cubicBezTo>
                  <a:cubicBezTo>
                    <a:pt x="6029692" y="3882418"/>
                    <a:pt x="5891468" y="3906046"/>
                    <a:pt x="5630380" y="3895413"/>
                  </a:cubicBezTo>
                  <a:cubicBezTo>
                    <a:pt x="5369292" y="3884780"/>
                    <a:pt x="4987700" y="3731199"/>
                    <a:pt x="4595477" y="3689850"/>
                  </a:cubicBezTo>
                  <a:cubicBezTo>
                    <a:pt x="4203254" y="3648501"/>
                    <a:pt x="3829933" y="3659134"/>
                    <a:pt x="3277040" y="3647320"/>
                  </a:cubicBezTo>
                  <a:cubicBezTo>
                    <a:pt x="2724147" y="3635506"/>
                    <a:pt x="2003496" y="3790269"/>
                    <a:pt x="1575831" y="3789088"/>
                  </a:cubicBezTo>
                  <a:cubicBezTo>
                    <a:pt x="1148166" y="3787907"/>
                    <a:pt x="941421" y="3680400"/>
                    <a:pt x="711049" y="3640232"/>
                  </a:cubicBezTo>
                  <a:close/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清松手寫體1" panose="00000500000000000000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732" y="273050"/>
            <a:ext cx="582936" cy="388624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48667" y="219075"/>
            <a:ext cx="1927857" cy="314325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1200"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defRPr>
            </a:lvl1pPr>
          </a:lstStyle>
          <a:p>
            <a:pPr lvl="0"/>
            <a:r>
              <a:rPr lang="zh-CN" altLang="en-US" dirty="0"/>
              <a:t>单击此处编辑母版文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48667" y="447675"/>
            <a:ext cx="1927857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defRPr>
            </a:lvl1pPr>
          </a:lstStyle>
          <a:p>
            <a:pPr lvl="0"/>
            <a:r>
              <a:rPr lang="zh-CN" altLang="en-US" dirty="0"/>
              <a:t>单击此处编辑母版文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microsoft.com/office/2007/relationships/hdphoto" Target="../media/image32.wdp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microsoft.com/office/2007/relationships/hdphoto" Target="../media/image18.wdp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microsoft.com/office/2007/relationships/hdphoto" Target="../media/image23.wdp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116455" y="368287"/>
            <a:ext cx="1686745" cy="95845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925955" y="1562990"/>
            <a:ext cx="5292090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rPr>
              <a:t>bar</a:t>
            </a:r>
            <a:r>
              <a:rPr lang="zh-CN" altLang="en-US" sz="4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清松手寫體1" panose="00000500000000000000" charset="-120"/>
              </a:rPr>
              <a:t>店开业啦！</a:t>
            </a:r>
            <a:endParaRPr lang="zh-CN" altLang="en-US" sz="4950" b="1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宋体" panose="02010600030101010101" pitchFamily="2" charset="-122"/>
              <a:cs typeface="清松手寫體1" panose="00000500000000000000" charset="-12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3732" y="2609850"/>
            <a:ext cx="3615661" cy="219576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052" y="2819339"/>
            <a:ext cx="1582028" cy="1633061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2009775" y="2345901"/>
            <a:ext cx="5124450" cy="575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lt"/>
              </a:rPr>
              <a:t>A Novice's opinion of opening a bar store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清松手寫體1" panose="00000500000000000000" charset="-120"/>
                <a:sym typeface="+mn-lt"/>
              </a:rPr>
              <a:t>，Please advise me on my lack of experience。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宋体" panose="02010600030101010101" pitchFamily="2" charset="-122"/>
              <a:cs typeface="清松手寫體1" panose="00000500000000000000" charset="-120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16455" y="3037065"/>
            <a:ext cx="4911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ea"/>
              </a:rPr>
              <a:t>编写：王丽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ea"/>
              </a:rPr>
              <a:t>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ea"/>
              </a:rPr>
              <a:t>时间：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ea"/>
              </a:rPr>
              <a:t>2020.11.22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9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112440" y="880458"/>
            <a:ext cx="2861945" cy="556895"/>
            <a:chOff x="5996798" y="799141"/>
            <a:chExt cx="2861945" cy="556895"/>
          </a:xfrm>
        </p:grpSpPr>
        <p:sp>
          <p:nvSpPr>
            <p:cNvPr id="41" name="矩形 40"/>
            <p:cNvSpPr/>
            <p:nvPr/>
          </p:nvSpPr>
          <p:spPr>
            <a:xfrm>
              <a:off x="6166343" y="799141"/>
              <a:ext cx="2692400" cy="386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</a:rPr>
                <a:t>左图为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</a:rPr>
                <a:t>br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</a:rPr>
                <a:t>a颜色分类统计表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5996798" y="799141"/>
              <a:ext cx="124460" cy="556895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bg1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47203" y="640117"/>
            <a:ext cx="2499548" cy="3982683"/>
          </a:xfrm>
          <a:prstGeom prst="rect">
            <a:avLst/>
          </a:prstGeom>
        </p:spPr>
      </p:pic>
      <p:sp>
        <p:nvSpPr>
          <p:cNvPr id="90" name="矩形 89"/>
          <p:cNvSpPr/>
          <p:nvPr/>
        </p:nvSpPr>
        <p:spPr>
          <a:xfrm>
            <a:off x="6236335" y="1555115"/>
            <a:ext cx="2581275" cy="245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rPr>
              <a:t>从图表中可以看出，客户偏向于bra颜色：粉色、黑色、肤色、紫色、红色、蓝色。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rPr>
              <a:t>所以从这几种颜色入手，进货时多偏向于这些颜色的款式，使款式多样化，更好的吸引客户。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748665" y="219075"/>
            <a:ext cx="2204085" cy="314325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4D310F"/>
                </a:solidFill>
                <a:sym typeface="+mn-ea"/>
              </a:rPr>
              <a:t>打造重点区域，提升潜力客户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748665" y="447675"/>
            <a:ext cx="3061335" cy="31432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Build key areas and promote potential customers</a:t>
            </a:r>
            <a:endParaRPr lang="en-US" altLang="zh-CN" dirty="0"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" y="806450"/>
            <a:ext cx="5929630" cy="4128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C:\Users\meng\Desktop\摄图网_401437498.png摄图网_401437498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 flipH="1">
            <a:off x="353385" y="-138748"/>
            <a:ext cx="7390448" cy="4761548"/>
          </a:xfrm>
          <a:custGeom>
            <a:avLst/>
            <a:gdLst>
              <a:gd name="connsiteX0" fmla="*/ 1519598 w 7390448"/>
              <a:gd name="connsiteY0" fmla="*/ 122831 h 4761548"/>
              <a:gd name="connsiteX1" fmla="*/ 1988251 w 7390448"/>
              <a:gd name="connsiteY1" fmla="*/ 307226 h 4761548"/>
              <a:gd name="connsiteX2" fmla="*/ 1986697 w 7390448"/>
              <a:gd name="connsiteY2" fmla="*/ 481474 h 4761548"/>
              <a:gd name="connsiteX3" fmla="*/ 1959268 w 7390448"/>
              <a:gd name="connsiteY3" fmla="*/ 537904 h 4761548"/>
              <a:gd name="connsiteX4" fmla="*/ 1992240 w 7390448"/>
              <a:gd name="connsiteY4" fmla="*/ 550261 h 4761548"/>
              <a:gd name="connsiteX5" fmla="*/ 2074553 w 7390448"/>
              <a:gd name="connsiteY5" fmla="*/ 660718 h 4761548"/>
              <a:gd name="connsiteX6" fmla="*/ 1793520 w 7390448"/>
              <a:gd name="connsiteY6" fmla="*/ 816928 h 4761548"/>
              <a:gd name="connsiteX7" fmla="*/ 1711894 w 7390448"/>
              <a:gd name="connsiteY7" fmla="*/ 807768 h 4761548"/>
              <a:gd name="connsiteX8" fmla="*/ 1655034 w 7390448"/>
              <a:gd name="connsiteY8" fmla="*/ 850139 h 4761548"/>
              <a:gd name="connsiteX9" fmla="*/ 1365024 w 7390448"/>
              <a:gd name="connsiteY9" fmla="*/ 999984 h 4761548"/>
              <a:gd name="connsiteX10" fmla="*/ 436501 w 7390448"/>
              <a:gd name="connsiteY10" fmla="*/ 921429 h 4761548"/>
              <a:gd name="connsiteX11" fmla="*/ 1059728 w 7390448"/>
              <a:gd name="connsiteY11" fmla="*/ 228671 h 4761548"/>
              <a:gd name="connsiteX12" fmla="*/ 1519598 w 7390448"/>
              <a:gd name="connsiteY12" fmla="*/ 122831 h 4761548"/>
              <a:gd name="connsiteX13" fmla="*/ 7390448 w 7390448"/>
              <a:gd name="connsiteY13" fmla="*/ 0 h 4761548"/>
              <a:gd name="connsiteX14" fmla="*/ 0 w 7390448"/>
              <a:gd name="connsiteY14" fmla="*/ 0 h 4761548"/>
              <a:gd name="connsiteX15" fmla="*/ 0 w 7390448"/>
              <a:gd name="connsiteY15" fmla="*/ 4761548 h 4761548"/>
              <a:gd name="connsiteX16" fmla="*/ 7390448 w 7390448"/>
              <a:gd name="connsiteY16" fmla="*/ 4761548 h 476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90448" h="4761548">
                <a:moveTo>
                  <a:pt x="1519598" y="122831"/>
                </a:moveTo>
                <a:cubicBezTo>
                  <a:pt x="1753414" y="110447"/>
                  <a:pt x="1935561" y="174105"/>
                  <a:pt x="1988251" y="307226"/>
                </a:cubicBezTo>
                <a:cubicBezTo>
                  <a:pt x="2009328" y="360474"/>
                  <a:pt x="2007696" y="419795"/>
                  <a:pt x="1986697" y="481474"/>
                </a:cubicBezTo>
                <a:lnTo>
                  <a:pt x="1959268" y="537904"/>
                </a:lnTo>
                <a:lnTo>
                  <a:pt x="1992240" y="550261"/>
                </a:lnTo>
                <a:cubicBezTo>
                  <a:pt x="2043098" y="578530"/>
                  <a:pt x="2074553" y="617582"/>
                  <a:pt x="2074553" y="660718"/>
                </a:cubicBezTo>
                <a:cubicBezTo>
                  <a:pt x="2074553" y="746990"/>
                  <a:pt x="1948730" y="816928"/>
                  <a:pt x="1793520" y="816928"/>
                </a:cubicBezTo>
                <a:lnTo>
                  <a:pt x="1711894" y="807768"/>
                </a:lnTo>
                <a:lnTo>
                  <a:pt x="1655034" y="850139"/>
                </a:lnTo>
                <a:cubicBezTo>
                  <a:pt x="1569934" y="906396"/>
                  <a:pt x="1472150" y="957582"/>
                  <a:pt x="1365024" y="999984"/>
                </a:cubicBezTo>
                <a:cubicBezTo>
                  <a:pt x="936520" y="1169592"/>
                  <a:pt x="520806" y="1134421"/>
                  <a:pt x="436501" y="921429"/>
                </a:cubicBezTo>
                <a:cubicBezTo>
                  <a:pt x="352196" y="708437"/>
                  <a:pt x="631224" y="398278"/>
                  <a:pt x="1059728" y="228671"/>
                </a:cubicBezTo>
                <a:cubicBezTo>
                  <a:pt x="1220417" y="165068"/>
                  <a:pt x="1379308" y="130262"/>
                  <a:pt x="1519598" y="122831"/>
                </a:cubicBezTo>
                <a:close/>
                <a:moveTo>
                  <a:pt x="7390448" y="0"/>
                </a:moveTo>
                <a:lnTo>
                  <a:pt x="0" y="0"/>
                </a:lnTo>
                <a:lnTo>
                  <a:pt x="0" y="4761548"/>
                </a:lnTo>
                <a:lnTo>
                  <a:pt x="7390448" y="4761548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2055537" y="2407997"/>
            <a:ext cx="398614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lt"/>
              </a:rPr>
              <a:t>Reasonable stock, reduce the cost of loss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746028" y="1749516"/>
            <a:ext cx="46564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solidFill>
                  <a:srgbClr val="4D310F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ea"/>
              </a:rPr>
              <a:t>合理进货，减少损失成本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0821" y="1118055"/>
            <a:ext cx="2675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rPr>
              <a:t>PART 04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21433" y="516268"/>
            <a:ext cx="643681" cy="6734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346527">
            <a:off x="1040432" y="579348"/>
            <a:ext cx="1609465" cy="9145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690" y="3030397"/>
            <a:ext cx="3874106" cy="1951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28654" y="326548"/>
            <a:ext cx="5054413" cy="42962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933" y="2082502"/>
            <a:ext cx="2804754" cy="30895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51532" y="1167475"/>
            <a:ext cx="3209925" cy="241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4000"/>
              </a:lnSpc>
              <a:defRPr/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rPr>
              <a:t>店铺除了销售可以提高利润外，还要减少不必要的损失，如果进货进的太多，或者因为不好卖因素卖不掉要进行促销，这也会减少店铺的盈利，所以要根据以往消费者群体的消费记录进行统计，来有选择的进货，减少堆货，这样店铺才会更好的经营。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zh-CN" altLang="en-US" b="1" dirty="0">
                <a:solidFill>
                  <a:srgbClr val="4D310F"/>
                </a:solidFill>
                <a:sym typeface="+mn-ea"/>
              </a:rPr>
              <a:t>合理进货，减少损失成本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748665" y="447675"/>
            <a:ext cx="2863215" cy="31432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Reasonable stock, reduce the cost of loss</a:t>
            </a:r>
            <a:endParaRPr lang="en-US" altLang="zh-CN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6459220" y="1607185"/>
            <a:ext cx="2599690" cy="3035300"/>
          </a:xfrm>
          <a:prstGeom prst="roundRect">
            <a:avLst/>
          </a:prstGeom>
          <a:solidFill>
            <a:srgbClr val="A05A2C">
              <a:alpha val="6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600" b="1" dirty="0">
                <a:latin typeface="清松手寫體1" panose="00000500000000000000" pitchFamily="2" charset="-128"/>
                <a:ea typeface="清松手寫體1" panose="00000500000000000000" pitchFamily="2" charset="-128"/>
                <a:cs typeface="+mn-ea"/>
                <a:sym typeface="+mn-lt"/>
              </a:rPr>
              <a:t>左图为</a:t>
            </a:r>
            <a:r>
              <a:rPr lang="en-US" altLang="zh-CN" sz="1600" b="1" dirty="0">
                <a:latin typeface="清松手寫體1" panose="00000500000000000000" pitchFamily="2" charset="-128"/>
                <a:ea typeface="清松手寫體1" panose="00000500000000000000" pitchFamily="2" charset="-128"/>
                <a:cs typeface="+mn-ea"/>
                <a:sym typeface="+mn-lt"/>
              </a:rPr>
              <a:t>bar</a:t>
            </a:r>
            <a:r>
              <a:rPr lang="zh-CN" altLang="en-US" sz="1600" b="1" dirty="0">
                <a:latin typeface="清松手寫體1" panose="00000500000000000000" pitchFamily="2" charset="-128"/>
                <a:ea typeface="清松手寫體1" panose="00000500000000000000" pitchFamily="2" charset="-128"/>
                <a:cs typeface="+mn-ea"/>
                <a:sym typeface="+mn-lt"/>
              </a:rPr>
              <a:t>尺码分类统计，从图中可以看出，客户大部分买的尺码偏向于80B,75B，所以这两种内衣尺码需要多进货，而像前面95E,990E,95C等等，客户需求少，可以少存点货，这样货物就不会堆压，减少卖不掉损失。</a:t>
            </a:r>
            <a:endParaRPr lang="zh-CN" altLang="en-US" sz="1600" b="1" dirty="0">
              <a:latin typeface="清松手寫體1" panose="00000500000000000000" pitchFamily="2" charset="-128"/>
              <a:ea typeface="清松手寫體1" panose="00000500000000000000" pitchFamily="2" charset="-128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6770" y="173990"/>
            <a:ext cx="1297940" cy="128206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zh-CN" altLang="en-US" b="1" dirty="0">
                <a:solidFill>
                  <a:srgbClr val="4D310F"/>
                </a:solidFill>
                <a:sym typeface="+mn-ea"/>
              </a:rPr>
              <a:t>合理进货，减少损失成本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48665" y="447675"/>
            <a:ext cx="2994660" cy="31432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Reasonable stock, reduce the cost of loss</a:t>
            </a:r>
            <a:endParaRPr lang="en-US" altLang="zh-CN" dirty="0"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680720"/>
            <a:ext cx="6343650" cy="438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411692" flipH="1">
            <a:off x="6221319" y="73109"/>
            <a:ext cx="1993450" cy="11327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25955" y="1869560"/>
            <a:ext cx="5292090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dirty="0">
                <a:solidFill>
                  <a:srgbClr val="5A7997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rPr>
              <a:t>谢谢观赏</a:t>
            </a:r>
            <a:endParaRPr lang="zh-CN" altLang="en-US" sz="4950" dirty="0">
              <a:solidFill>
                <a:srgbClr val="5A7997"/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5315" y="2417070"/>
            <a:ext cx="4332384" cy="26310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64694" flipH="1">
            <a:off x="7022758" y="3279147"/>
            <a:ext cx="1582028" cy="163306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88030" y="2606675"/>
            <a:ext cx="2620010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400" b="1" dirty="0">
                <a:solidFill>
                  <a:srgbClr val="5A7997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lt"/>
              </a:rPr>
              <a:t>thank you</a:t>
            </a:r>
            <a:r>
              <a:rPr lang="zh-CN" altLang="en-US" sz="2400" b="1" dirty="0">
                <a:solidFill>
                  <a:srgbClr val="5A7997"/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清松手寫體1" panose="00000500000000000000" charset="-120"/>
                <a:sym typeface="+mn-lt"/>
              </a:rPr>
              <a:t>！！！</a:t>
            </a:r>
            <a:endParaRPr lang="zh-CN" altLang="en-US" sz="2400" b="1" dirty="0">
              <a:solidFill>
                <a:srgbClr val="5A7997"/>
              </a:solidFill>
              <a:latin typeface="清松手寫體1" panose="00000500000000000000" pitchFamily="2" charset="-128"/>
              <a:ea typeface="宋体" panose="02010600030101010101" pitchFamily="2" charset="-122"/>
              <a:cs typeface="清松手寫體1" panose="00000500000000000000" charset="-12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04875" y="1248311"/>
            <a:ext cx="3382971" cy="2646878"/>
          </a:xfrm>
          <a:custGeom>
            <a:avLst/>
            <a:gdLst>
              <a:gd name="connsiteX0" fmla="*/ 0 w 3382971"/>
              <a:gd name="connsiteY0" fmla="*/ 0 h 2646878"/>
              <a:gd name="connsiteX1" fmla="*/ 3382971 w 3382971"/>
              <a:gd name="connsiteY1" fmla="*/ 0 h 2646878"/>
              <a:gd name="connsiteX2" fmla="*/ 3382971 w 3382971"/>
              <a:gd name="connsiteY2" fmla="*/ 2646878 h 2646878"/>
              <a:gd name="connsiteX3" fmla="*/ 969645 w 3382971"/>
              <a:gd name="connsiteY3" fmla="*/ 2646878 h 2646878"/>
              <a:gd name="connsiteX4" fmla="*/ 969645 w 3382971"/>
              <a:gd name="connsiteY4" fmla="*/ 2245610 h 2646878"/>
              <a:gd name="connsiteX5" fmla="*/ 55245 w 3382971"/>
              <a:gd name="connsiteY5" fmla="*/ 2245610 h 2646878"/>
              <a:gd name="connsiteX6" fmla="*/ 55245 w 3382971"/>
              <a:gd name="connsiteY6" fmla="*/ 2646878 h 2646878"/>
              <a:gd name="connsiteX7" fmla="*/ 0 w 3382971"/>
              <a:gd name="connsiteY7" fmla="*/ 2646878 h 264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2971" h="2646878">
                <a:moveTo>
                  <a:pt x="0" y="0"/>
                </a:moveTo>
                <a:lnTo>
                  <a:pt x="3382971" y="0"/>
                </a:lnTo>
                <a:lnTo>
                  <a:pt x="3382971" y="2646878"/>
                </a:lnTo>
                <a:lnTo>
                  <a:pt x="969645" y="2646878"/>
                </a:lnTo>
                <a:lnTo>
                  <a:pt x="969645" y="2245610"/>
                </a:lnTo>
                <a:lnTo>
                  <a:pt x="55245" y="2245610"/>
                </a:lnTo>
                <a:lnTo>
                  <a:pt x="55245" y="2646878"/>
                </a:lnTo>
                <a:lnTo>
                  <a:pt x="0" y="2646878"/>
                </a:lnTo>
                <a:close/>
              </a:path>
            </a:pathLst>
          </a:custGeom>
        </p:spPr>
      </p:pic>
      <p:sp>
        <p:nvSpPr>
          <p:cNvPr id="33" name="文本框 32"/>
          <p:cNvSpPr txBox="1"/>
          <p:nvPr/>
        </p:nvSpPr>
        <p:spPr>
          <a:xfrm>
            <a:off x="1358900" y="1579245"/>
            <a:ext cx="19431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4D310F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rPr>
              <a:t>开店手册</a:t>
            </a:r>
            <a:endParaRPr lang="zh-CN" altLang="en-US" sz="4800" b="1" dirty="0">
              <a:solidFill>
                <a:srgbClr val="4D310F"/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75835" y="795020"/>
            <a:ext cx="3503930" cy="744220"/>
            <a:chOff x="4856156" y="762000"/>
            <a:chExt cx="3092500" cy="744152"/>
          </a:xfrm>
        </p:grpSpPr>
        <p:grpSp>
          <p:nvGrpSpPr>
            <p:cNvPr id="20" name="组合 19"/>
            <p:cNvGrpSpPr/>
            <p:nvPr/>
          </p:nvGrpSpPr>
          <p:grpSpPr>
            <a:xfrm>
              <a:off x="4856156" y="762000"/>
              <a:ext cx="3092500" cy="744152"/>
              <a:chOff x="4572000" y="762000"/>
              <a:chExt cx="3092500" cy="744152"/>
            </a:xfrm>
          </p:grpSpPr>
          <p:sp>
            <p:nvSpPr>
              <p:cNvPr id="6" name="矩形: 圆角 5"/>
              <p:cNvSpPr/>
              <p:nvPr/>
            </p:nvSpPr>
            <p:spPr>
              <a:xfrm>
                <a:off x="4572005" y="762000"/>
                <a:ext cx="3092495" cy="652947"/>
              </a:xfrm>
              <a:custGeom>
                <a:avLst/>
                <a:gdLst>
                  <a:gd name="connsiteX0" fmla="*/ 0 w 3276600"/>
                  <a:gd name="connsiteY0" fmla="*/ 81917 h 491490"/>
                  <a:gd name="connsiteX1" fmla="*/ 81917 w 3276600"/>
                  <a:gd name="connsiteY1" fmla="*/ 0 h 491490"/>
                  <a:gd name="connsiteX2" fmla="*/ 3194683 w 3276600"/>
                  <a:gd name="connsiteY2" fmla="*/ 0 h 491490"/>
                  <a:gd name="connsiteX3" fmla="*/ 3276600 w 3276600"/>
                  <a:gd name="connsiteY3" fmla="*/ 81917 h 491490"/>
                  <a:gd name="connsiteX4" fmla="*/ 3276600 w 3276600"/>
                  <a:gd name="connsiteY4" fmla="*/ 409573 h 491490"/>
                  <a:gd name="connsiteX5" fmla="*/ 3194683 w 3276600"/>
                  <a:gd name="connsiteY5" fmla="*/ 491490 h 491490"/>
                  <a:gd name="connsiteX6" fmla="*/ 81917 w 3276600"/>
                  <a:gd name="connsiteY6" fmla="*/ 491490 h 491490"/>
                  <a:gd name="connsiteX7" fmla="*/ 0 w 3276600"/>
                  <a:gd name="connsiteY7" fmla="*/ 409573 h 491490"/>
                  <a:gd name="connsiteX8" fmla="*/ 0 w 3276600"/>
                  <a:gd name="connsiteY8" fmla="*/ 81917 h 491490"/>
                  <a:gd name="connsiteX0-1" fmla="*/ 0 w 3276600"/>
                  <a:gd name="connsiteY0-2" fmla="*/ 81917 h 491490"/>
                  <a:gd name="connsiteX1-3" fmla="*/ 939167 w 3276600"/>
                  <a:gd name="connsiteY1-4" fmla="*/ 50800 h 491490"/>
                  <a:gd name="connsiteX2-5" fmla="*/ 3194683 w 3276600"/>
                  <a:gd name="connsiteY2-6" fmla="*/ 0 h 491490"/>
                  <a:gd name="connsiteX3-7" fmla="*/ 3276600 w 3276600"/>
                  <a:gd name="connsiteY3-8" fmla="*/ 81917 h 491490"/>
                  <a:gd name="connsiteX4-9" fmla="*/ 3276600 w 3276600"/>
                  <a:gd name="connsiteY4-10" fmla="*/ 409573 h 491490"/>
                  <a:gd name="connsiteX5-11" fmla="*/ 3194683 w 3276600"/>
                  <a:gd name="connsiteY5-12" fmla="*/ 491490 h 491490"/>
                  <a:gd name="connsiteX6-13" fmla="*/ 81917 w 3276600"/>
                  <a:gd name="connsiteY6-14" fmla="*/ 491490 h 491490"/>
                  <a:gd name="connsiteX7-15" fmla="*/ 0 w 3276600"/>
                  <a:gd name="connsiteY7-16" fmla="*/ 409573 h 491490"/>
                  <a:gd name="connsiteX8-17" fmla="*/ 0 w 3276600"/>
                  <a:gd name="connsiteY8-18" fmla="*/ 81917 h 491490"/>
                  <a:gd name="connsiteX0-19" fmla="*/ 0 w 3276600"/>
                  <a:gd name="connsiteY0-20" fmla="*/ 97032 h 506605"/>
                  <a:gd name="connsiteX1-21" fmla="*/ 939167 w 3276600"/>
                  <a:gd name="connsiteY1-22" fmla="*/ 65915 h 506605"/>
                  <a:gd name="connsiteX2-23" fmla="*/ 3194683 w 3276600"/>
                  <a:gd name="connsiteY2-24" fmla="*/ 15115 h 506605"/>
                  <a:gd name="connsiteX3-25" fmla="*/ 3276600 w 3276600"/>
                  <a:gd name="connsiteY3-26" fmla="*/ 97032 h 506605"/>
                  <a:gd name="connsiteX4-27" fmla="*/ 3276600 w 3276600"/>
                  <a:gd name="connsiteY4-28" fmla="*/ 424688 h 506605"/>
                  <a:gd name="connsiteX5-29" fmla="*/ 3194683 w 3276600"/>
                  <a:gd name="connsiteY5-30" fmla="*/ 506605 h 506605"/>
                  <a:gd name="connsiteX6-31" fmla="*/ 81917 w 3276600"/>
                  <a:gd name="connsiteY6-32" fmla="*/ 506605 h 506605"/>
                  <a:gd name="connsiteX7-33" fmla="*/ 0 w 3276600"/>
                  <a:gd name="connsiteY7-34" fmla="*/ 424688 h 506605"/>
                  <a:gd name="connsiteX8-35" fmla="*/ 0 w 3276600"/>
                  <a:gd name="connsiteY8-36" fmla="*/ 97032 h 506605"/>
                  <a:gd name="connsiteX0-37" fmla="*/ 0 w 3276600"/>
                  <a:gd name="connsiteY0-38" fmla="*/ 76010 h 485583"/>
                  <a:gd name="connsiteX1-39" fmla="*/ 939167 w 3276600"/>
                  <a:gd name="connsiteY1-40" fmla="*/ 44893 h 485583"/>
                  <a:gd name="connsiteX2-41" fmla="*/ 3067683 w 3276600"/>
                  <a:gd name="connsiteY2-42" fmla="*/ 57593 h 485583"/>
                  <a:gd name="connsiteX3-43" fmla="*/ 3276600 w 3276600"/>
                  <a:gd name="connsiteY3-44" fmla="*/ 76010 h 485583"/>
                  <a:gd name="connsiteX4-45" fmla="*/ 3276600 w 3276600"/>
                  <a:gd name="connsiteY4-46" fmla="*/ 403666 h 485583"/>
                  <a:gd name="connsiteX5-47" fmla="*/ 3194683 w 3276600"/>
                  <a:gd name="connsiteY5-48" fmla="*/ 485583 h 485583"/>
                  <a:gd name="connsiteX6-49" fmla="*/ 81917 w 3276600"/>
                  <a:gd name="connsiteY6-50" fmla="*/ 485583 h 485583"/>
                  <a:gd name="connsiteX7-51" fmla="*/ 0 w 3276600"/>
                  <a:gd name="connsiteY7-52" fmla="*/ 403666 h 485583"/>
                  <a:gd name="connsiteX8-53" fmla="*/ 0 w 3276600"/>
                  <a:gd name="connsiteY8-54" fmla="*/ 76010 h 485583"/>
                  <a:gd name="connsiteX0-55" fmla="*/ 0 w 3276600"/>
                  <a:gd name="connsiteY0-56" fmla="*/ 76010 h 485583"/>
                  <a:gd name="connsiteX1-57" fmla="*/ 939167 w 3276600"/>
                  <a:gd name="connsiteY1-58" fmla="*/ 44893 h 485583"/>
                  <a:gd name="connsiteX2-59" fmla="*/ 3067683 w 3276600"/>
                  <a:gd name="connsiteY2-60" fmla="*/ 57593 h 485583"/>
                  <a:gd name="connsiteX3-61" fmla="*/ 3219450 w 3276600"/>
                  <a:gd name="connsiteY3-62" fmla="*/ 145860 h 485583"/>
                  <a:gd name="connsiteX4-63" fmla="*/ 3276600 w 3276600"/>
                  <a:gd name="connsiteY4-64" fmla="*/ 403666 h 485583"/>
                  <a:gd name="connsiteX5-65" fmla="*/ 3194683 w 3276600"/>
                  <a:gd name="connsiteY5-66" fmla="*/ 485583 h 485583"/>
                  <a:gd name="connsiteX6-67" fmla="*/ 81917 w 3276600"/>
                  <a:gd name="connsiteY6-68" fmla="*/ 485583 h 485583"/>
                  <a:gd name="connsiteX7-69" fmla="*/ 0 w 3276600"/>
                  <a:gd name="connsiteY7-70" fmla="*/ 403666 h 485583"/>
                  <a:gd name="connsiteX8-71" fmla="*/ 0 w 3276600"/>
                  <a:gd name="connsiteY8-72" fmla="*/ 76010 h 485583"/>
                  <a:gd name="connsiteX0-73" fmla="*/ 0 w 3276600"/>
                  <a:gd name="connsiteY0-74" fmla="*/ 76010 h 517333"/>
                  <a:gd name="connsiteX1-75" fmla="*/ 939167 w 3276600"/>
                  <a:gd name="connsiteY1-76" fmla="*/ 44893 h 517333"/>
                  <a:gd name="connsiteX2-77" fmla="*/ 3067683 w 3276600"/>
                  <a:gd name="connsiteY2-78" fmla="*/ 57593 h 517333"/>
                  <a:gd name="connsiteX3-79" fmla="*/ 3219450 w 3276600"/>
                  <a:gd name="connsiteY3-80" fmla="*/ 145860 h 517333"/>
                  <a:gd name="connsiteX4-81" fmla="*/ 3276600 w 3276600"/>
                  <a:gd name="connsiteY4-82" fmla="*/ 403666 h 517333"/>
                  <a:gd name="connsiteX5-83" fmla="*/ 2248533 w 3276600"/>
                  <a:gd name="connsiteY5-84" fmla="*/ 517333 h 517333"/>
                  <a:gd name="connsiteX6-85" fmla="*/ 81917 w 3276600"/>
                  <a:gd name="connsiteY6-86" fmla="*/ 485583 h 517333"/>
                  <a:gd name="connsiteX7-87" fmla="*/ 0 w 3276600"/>
                  <a:gd name="connsiteY7-88" fmla="*/ 403666 h 517333"/>
                  <a:gd name="connsiteX8-89" fmla="*/ 0 w 3276600"/>
                  <a:gd name="connsiteY8-90" fmla="*/ 76010 h 517333"/>
                  <a:gd name="connsiteX0-91" fmla="*/ 0 w 3219450"/>
                  <a:gd name="connsiteY0-92" fmla="*/ 76010 h 533320"/>
                  <a:gd name="connsiteX1-93" fmla="*/ 939167 w 3219450"/>
                  <a:gd name="connsiteY1-94" fmla="*/ 44893 h 533320"/>
                  <a:gd name="connsiteX2-95" fmla="*/ 3067683 w 3219450"/>
                  <a:gd name="connsiteY2-96" fmla="*/ 57593 h 533320"/>
                  <a:gd name="connsiteX3-97" fmla="*/ 3219450 w 3219450"/>
                  <a:gd name="connsiteY3-98" fmla="*/ 145860 h 533320"/>
                  <a:gd name="connsiteX4-99" fmla="*/ 3067050 w 3219450"/>
                  <a:gd name="connsiteY4-100" fmla="*/ 511616 h 533320"/>
                  <a:gd name="connsiteX5-101" fmla="*/ 2248533 w 3219450"/>
                  <a:gd name="connsiteY5-102" fmla="*/ 517333 h 533320"/>
                  <a:gd name="connsiteX6-103" fmla="*/ 81917 w 3219450"/>
                  <a:gd name="connsiteY6-104" fmla="*/ 485583 h 533320"/>
                  <a:gd name="connsiteX7-105" fmla="*/ 0 w 3219450"/>
                  <a:gd name="connsiteY7-106" fmla="*/ 403666 h 533320"/>
                  <a:gd name="connsiteX8-107" fmla="*/ 0 w 3219450"/>
                  <a:gd name="connsiteY8-108" fmla="*/ 76010 h 533320"/>
                  <a:gd name="connsiteX0-109" fmla="*/ 0 w 3229226"/>
                  <a:gd name="connsiteY0-110" fmla="*/ 76010 h 533320"/>
                  <a:gd name="connsiteX1-111" fmla="*/ 939167 w 3229226"/>
                  <a:gd name="connsiteY1-112" fmla="*/ 44893 h 533320"/>
                  <a:gd name="connsiteX2-113" fmla="*/ 3067683 w 3229226"/>
                  <a:gd name="connsiteY2-114" fmla="*/ 57593 h 533320"/>
                  <a:gd name="connsiteX3-115" fmla="*/ 3219450 w 3229226"/>
                  <a:gd name="connsiteY3-116" fmla="*/ 145860 h 533320"/>
                  <a:gd name="connsiteX4-117" fmla="*/ 3067050 w 3229226"/>
                  <a:gd name="connsiteY4-118" fmla="*/ 511616 h 533320"/>
                  <a:gd name="connsiteX5-119" fmla="*/ 2248533 w 3229226"/>
                  <a:gd name="connsiteY5-120" fmla="*/ 517333 h 533320"/>
                  <a:gd name="connsiteX6-121" fmla="*/ 81917 w 3229226"/>
                  <a:gd name="connsiteY6-122" fmla="*/ 485583 h 533320"/>
                  <a:gd name="connsiteX7-123" fmla="*/ 0 w 3229226"/>
                  <a:gd name="connsiteY7-124" fmla="*/ 403666 h 533320"/>
                  <a:gd name="connsiteX8-125" fmla="*/ 0 w 3229226"/>
                  <a:gd name="connsiteY8-126" fmla="*/ 76010 h 533320"/>
                  <a:gd name="connsiteX0-127" fmla="*/ 0 w 3276600"/>
                  <a:gd name="connsiteY0-128" fmla="*/ 76010 h 533320"/>
                  <a:gd name="connsiteX1-129" fmla="*/ 939167 w 3276600"/>
                  <a:gd name="connsiteY1-130" fmla="*/ 44893 h 533320"/>
                  <a:gd name="connsiteX2-131" fmla="*/ 3067683 w 3276600"/>
                  <a:gd name="connsiteY2-132" fmla="*/ 57593 h 533320"/>
                  <a:gd name="connsiteX3-133" fmla="*/ 3276600 w 3276600"/>
                  <a:gd name="connsiteY3-134" fmla="*/ 222060 h 533320"/>
                  <a:gd name="connsiteX4-135" fmla="*/ 3067050 w 3276600"/>
                  <a:gd name="connsiteY4-136" fmla="*/ 511616 h 533320"/>
                  <a:gd name="connsiteX5-137" fmla="*/ 2248533 w 3276600"/>
                  <a:gd name="connsiteY5-138" fmla="*/ 517333 h 533320"/>
                  <a:gd name="connsiteX6-139" fmla="*/ 81917 w 3276600"/>
                  <a:gd name="connsiteY6-140" fmla="*/ 485583 h 533320"/>
                  <a:gd name="connsiteX7-141" fmla="*/ 0 w 3276600"/>
                  <a:gd name="connsiteY7-142" fmla="*/ 403666 h 533320"/>
                  <a:gd name="connsiteX8-143" fmla="*/ 0 w 3276600"/>
                  <a:gd name="connsiteY8-144" fmla="*/ 76010 h 533320"/>
                  <a:gd name="connsiteX0-145" fmla="*/ 0 w 3306938"/>
                  <a:gd name="connsiteY0-146" fmla="*/ 76010 h 533320"/>
                  <a:gd name="connsiteX1-147" fmla="*/ 939167 w 3306938"/>
                  <a:gd name="connsiteY1-148" fmla="*/ 44893 h 533320"/>
                  <a:gd name="connsiteX2-149" fmla="*/ 3067683 w 3306938"/>
                  <a:gd name="connsiteY2-150" fmla="*/ 57593 h 533320"/>
                  <a:gd name="connsiteX3-151" fmla="*/ 3276600 w 3306938"/>
                  <a:gd name="connsiteY3-152" fmla="*/ 222060 h 533320"/>
                  <a:gd name="connsiteX4-153" fmla="*/ 3067050 w 3306938"/>
                  <a:gd name="connsiteY4-154" fmla="*/ 511616 h 533320"/>
                  <a:gd name="connsiteX5-155" fmla="*/ 2248533 w 3306938"/>
                  <a:gd name="connsiteY5-156" fmla="*/ 517333 h 533320"/>
                  <a:gd name="connsiteX6-157" fmla="*/ 81917 w 3306938"/>
                  <a:gd name="connsiteY6-158" fmla="*/ 485583 h 533320"/>
                  <a:gd name="connsiteX7-159" fmla="*/ 0 w 3306938"/>
                  <a:gd name="connsiteY7-160" fmla="*/ 403666 h 533320"/>
                  <a:gd name="connsiteX8-161" fmla="*/ 0 w 3306938"/>
                  <a:gd name="connsiteY8-162" fmla="*/ 76010 h 533320"/>
                  <a:gd name="connsiteX0-163" fmla="*/ 0 w 3257972"/>
                  <a:gd name="connsiteY0-164" fmla="*/ 76010 h 533320"/>
                  <a:gd name="connsiteX1-165" fmla="*/ 939167 w 3257972"/>
                  <a:gd name="connsiteY1-166" fmla="*/ 44893 h 533320"/>
                  <a:gd name="connsiteX2-167" fmla="*/ 3067683 w 3257972"/>
                  <a:gd name="connsiteY2-168" fmla="*/ 57593 h 533320"/>
                  <a:gd name="connsiteX3-169" fmla="*/ 3200400 w 3257972"/>
                  <a:gd name="connsiteY3-170" fmla="*/ 228410 h 533320"/>
                  <a:gd name="connsiteX4-171" fmla="*/ 3067050 w 3257972"/>
                  <a:gd name="connsiteY4-172" fmla="*/ 511616 h 533320"/>
                  <a:gd name="connsiteX5-173" fmla="*/ 2248533 w 3257972"/>
                  <a:gd name="connsiteY5-174" fmla="*/ 517333 h 533320"/>
                  <a:gd name="connsiteX6-175" fmla="*/ 81917 w 3257972"/>
                  <a:gd name="connsiteY6-176" fmla="*/ 485583 h 533320"/>
                  <a:gd name="connsiteX7-177" fmla="*/ 0 w 3257972"/>
                  <a:gd name="connsiteY7-178" fmla="*/ 403666 h 533320"/>
                  <a:gd name="connsiteX8-179" fmla="*/ 0 w 3257972"/>
                  <a:gd name="connsiteY8-180" fmla="*/ 76010 h 533320"/>
                  <a:gd name="connsiteX0-181" fmla="*/ 0 w 3231703"/>
                  <a:gd name="connsiteY0-182" fmla="*/ 76010 h 533320"/>
                  <a:gd name="connsiteX1-183" fmla="*/ 939167 w 3231703"/>
                  <a:gd name="connsiteY1-184" fmla="*/ 44893 h 533320"/>
                  <a:gd name="connsiteX2-185" fmla="*/ 3067683 w 3231703"/>
                  <a:gd name="connsiteY2-186" fmla="*/ 57593 h 533320"/>
                  <a:gd name="connsiteX3-187" fmla="*/ 3200400 w 3231703"/>
                  <a:gd name="connsiteY3-188" fmla="*/ 228410 h 533320"/>
                  <a:gd name="connsiteX4-189" fmla="*/ 3067050 w 3231703"/>
                  <a:gd name="connsiteY4-190" fmla="*/ 511616 h 533320"/>
                  <a:gd name="connsiteX5-191" fmla="*/ 2248533 w 3231703"/>
                  <a:gd name="connsiteY5-192" fmla="*/ 517333 h 533320"/>
                  <a:gd name="connsiteX6-193" fmla="*/ 81917 w 3231703"/>
                  <a:gd name="connsiteY6-194" fmla="*/ 485583 h 533320"/>
                  <a:gd name="connsiteX7-195" fmla="*/ 0 w 3231703"/>
                  <a:gd name="connsiteY7-196" fmla="*/ 403666 h 533320"/>
                  <a:gd name="connsiteX8-197" fmla="*/ 0 w 3231703"/>
                  <a:gd name="connsiteY8-198" fmla="*/ 76010 h 533320"/>
                  <a:gd name="connsiteX0-199" fmla="*/ 0 w 3220917"/>
                  <a:gd name="connsiteY0-200" fmla="*/ 76010 h 533320"/>
                  <a:gd name="connsiteX1-201" fmla="*/ 939167 w 3220917"/>
                  <a:gd name="connsiteY1-202" fmla="*/ 44893 h 533320"/>
                  <a:gd name="connsiteX2-203" fmla="*/ 3067683 w 3220917"/>
                  <a:gd name="connsiteY2-204" fmla="*/ 57593 h 533320"/>
                  <a:gd name="connsiteX3-205" fmla="*/ 3200400 w 3220917"/>
                  <a:gd name="connsiteY3-206" fmla="*/ 228410 h 533320"/>
                  <a:gd name="connsiteX4-207" fmla="*/ 3067050 w 3220917"/>
                  <a:gd name="connsiteY4-208" fmla="*/ 511616 h 533320"/>
                  <a:gd name="connsiteX5-209" fmla="*/ 2248533 w 3220917"/>
                  <a:gd name="connsiteY5-210" fmla="*/ 517333 h 533320"/>
                  <a:gd name="connsiteX6-211" fmla="*/ 81917 w 3220917"/>
                  <a:gd name="connsiteY6-212" fmla="*/ 485583 h 533320"/>
                  <a:gd name="connsiteX7-213" fmla="*/ 0 w 3220917"/>
                  <a:gd name="connsiteY7-214" fmla="*/ 403666 h 533320"/>
                  <a:gd name="connsiteX8-215" fmla="*/ 0 w 3220917"/>
                  <a:gd name="connsiteY8-216" fmla="*/ 76010 h 533320"/>
                  <a:gd name="connsiteX0-217" fmla="*/ 0 w 3200400"/>
                  <a:gd name="connsiteY0-218" fmla="*/ 76010 h 533320"/>
                  <a:gd name="connsiteX1-219" fmla="*/ 939167 w 3200400"/>
                  <a:gd name="connsiteY1-220" fmla="*/ 44893 h 533320"/>
                  <a:gd name="connsiteX2-221" fmla="*/ 3067683 w 3200400"/>
                  <a:gd name="connsiteY2-222" fmla="*/ 57593 h 533320"/>
                  <a:gd name="connsiteX3-223" fmla="*/ 3200400 w 3200400"/>
                  <a:gd name="connsiteY3-224" fmla="*/ 228410 h 533320"/>
                  <a:gd name="connsiteX4-225" fmla="*/ 2971800 w 3200400"/>
                  <a:gd name="connsiteY4-226" fmla="*/ 511616 h 533320"/>
                  <a:gd name="connsiteX5-227" fmla="*/ 2248533 w 3200400"/>
                  <a:gd name="connsiteY5-228" fmla="*/ 517333 h 533320"/>
                  <a:gd name="connsiteX6-229" fmla="*/ 81917 w 3200400"/>
                  <a:gd name="connsiteY6-230" fmla="*/ 485583 h 533320"/>
                  <a:gd name="connsiteX7-231" fmla="*/ 0 w 3200400"/>
                  <a:gd name="connsiteY7-232" fmla="*/ 403666 h 533320"/>
                  <a:gd name="connsiteX8-233" fmla="*/ 0 w 3200400"/>
                  <a:gd name="connsiteY8-234" fmla="*/ 76010 h 533320"/>
                  <a:gd name="connsiteX0-235" fmla="*/ 0 w 3206750"/>
                  <a:gd name="connsiteY0-236" fmla="*/ 76010 h 533320"/>
                  <a:gd name="connsiteX1-237" fmla="*/ 939167 w 3206750"/>
                  <a:gd name="connsiteY1-238" fmla="*/ 44893 h 533320"/>
                  <a:gd name="connsiteX2-239" fmla="*/ 3067683 w 3206750"/>
                  <a:gd name="connsiteY2-240" fmla="*/ 57593 h 533320"/>
                  <a:gd name="connsiteX3-241" fmla="*/ 3206750 w 3206750"/>
                  <a:gd name="connsiteY3-242" fmla="*/ 310960 h 533320"/>
                  <a:gd name="connsiteX4-243" fmla="*/ 2971800 w 3206750"/>
                  <a:gd name="connsiteY4-244" fmla="*/ 511616 h 533320"/>
                  <a:gd name="connsiteX5-245" fmla="*/ 2248533 w 3206750"/>
                  <a:gd name="connsiteY5-246" fmla="*/ 517333 h 533320"/>
                  <a:gd name="connsiteX6-247" fmla="*/ 81917 w 3206750"/>
                  <a:gd name="connsiteY6-248" fmla="*/ 485583 h 533320"/>
                  <a:gd name="connsiteX7-249" fmla="*/ 0 w 3206750"/>
                  <a:gd name="connsiteY7-250" fmla="*/ 403666 h 533320"/>
                  <a:gd name="connsiteX8-251" fmla="*/ 0 w 3206750"/>
                  <a:gd name="connsiteY8-252" fmla="*/ 76010 h 533320"/>
                  <a:gd name="connsiteX0-253" fmla="*/ 95250 w 3206750"/>
                  <a:gd name="connsiteY0-254" fmla="*/ 12054 h 551914"/>
                  <a:gd name="connsiteX1-255" fmla="*/ 939167 w 3206750"/>
                  <a:gd name="connsiteY1-256" fmla="*/ 63487 h 551914"/>
                  <a:gd name="connsiteX2-257" fmla="*/ 3067683 w 3206750"/>
                  <a:gd name="connsiteY2-258" fmla="*/ 76187 h 551914"/>
                  <a:gd name="connsiteX3-259" fmla="*/ 3206750 w 3206750"/>
                  <a:gd name="connsiteY3-260" fmla="*/ 329554 h 551914"/>
                  <a:gd name="connsiteX4-261" fmla="*/ 2971800 w 3206750"/>
                  <a:gd name="connsiteY4-262" fmla="*/ 530210 h 551914"/>
                  <a:gd name="connsiteX5-263" fmla="*/ 2248533 w 3206750"/>
                  <a:gd name="connsiteY5-264" fmla="*/ 535927 h 551914"/>
                  <a:gd name="connsiteX6-265" fmla="*/ 81917 w 3206750"/>
                  <a:gd name="connsiteY6-266" fmla="*/ 504177 h 551914"/>
                  <a:gd name="connsiteX7-267" fmla="*/ 0 w 3206750"/>
                  <a:gd name="connsiteY7-268" fmla="*/ 422260 h 551914"/>
                  <a:gd name="connsiteX8-269" fmla="*/ 95250 w 3206750"/>
                  <a:gd name="connsiteY8-270" fmla="*/ 12054 h 551914"/>
                  <a:gd name="connsiteX0-271" fmla="*/ 95250 w 3206750"/>
                  <a:gd name="connsiteY0-272" fmla="*/ 35043 h 574903"/>
                  <a:gd name="connsiteX1-273" fmla="*/ 958217 w 3206750"/>
                  <a:gd name="connsiteY1-274" fmla="*/ 35676 h 574903"/>
                  <a:gd name="connsiteX2-275" fmla="*/ 3067683 w 3206750"/>
                  <a:gd name="connsiteY2-276" fmla="*/ 99176 h 574903"/>
                  <a:gd name="connsiteX3-277" fmla="*/ 3206750 w 3206750"/>
                  <a:gd name="connsiteY3-278" fmla="*/ 352543 h 574903"/>
                  <a:gd name="connsiteX4-279" fmla="*/ 2971800 w 3206750"/>
                  <a:gd name="connsiteY4-280" fmla="*/ 553199 h 574903"/>
                  <a:gd name="connsiteX5-281" fmla="*/ 2248533 w 3206750"/>
                  <a:gd name="connsiteY5-282" fmla="*/ 558916 h 574903"/>
                  <a:gd name="connsiteX6-283" fmla="*/ 81917 w 3206750"/>
                  <a:gd name="connsiteY6-284" fmla="*/ 527166 h 574903"/>
                  <a:gd name="connsiteX7-285" fmla="*/ 0 w 3206750"/>
                  <a:gd name="connsiteY7-286" fmla="*/ 445249 h 574903"/>
                  <a:gd name="connsiteX8-287" fmla="*/ 95250 w 3206750"/>
                  <a:gd name="connsiteY8-288" fmla="*/ 35043 h 574903"/>
                  <a:gd name="connsiteX0-289" fmla="*/ 95250 w 3206750"/>
                  <a:gd name="connsiteY0-290" fmla="*/ 45996 h 585856"/>
                  <a:gd name="connsiteX1-291" fmla="*/ 951867 w 3206750"/>
                  <a:gd name="connsiteY1-292" fmla="*/ 33929 h 585856"/>
                  <a:gd name="connsiteX2-293" fmla="*/ 3067683 w 3206750"/>
                  <a:gd name="connsiteY2-294" fmla="*/ 110129 h 585856"/>
                  <a:gd name="connsiteX3-295" fmla="*/ 3206750 w 3206750"/>
                  <a:gd name="connsiteY3-296" fmla="*/ 363496 h 585856"/>
                  <a:gd name="connsiteX4-297" fmla="*/ 2971800 w 3206750"/>
                  <a:gd name="connsiteY4-298" fmla="*/ 564152 h 585856"/>
                  <a:gd name="connsiteX5-299" fmla="*/ 2248533 w 3206750"/>
                  <a:gd name="connsiteY5-300" fmla="*/ 569869 h 585856"/>
                  <a:gd name="connsiteX6-301" fmla="*/ 81917 w 3206750"/>
                  <a:gd name="connsiteY6-302" fmla="*/ 538119 h 585856"/>
                  <a:gd name="connsiteX7-303" fmla="*/ 0 w 3206750"/>
                  <a:gd name="connsiteY7-304" fmla="*/ 456202 h 585856"/>
                  <a:gd name="connsiteX8-305" fmla="*/ 95250 w 3206750"/>
                  <a:gd name="connsiteY8-306" fmla="*/ 45996 h 585856"/>
                  <a:gd name="connsiteX0-307" fmla="*/ 114300 w 3225800"/>
                  <a:gd name="connsiteY0-308" fmla="*/ 45996 h 585856"/>
                  <a:gd name="connsiteX1-309" fmla="*/ 970917 w 3225800"/>
                  <a:gd name="connsiteY1-310" fmla="*/ 33929 h 585856"/>
                  <a:gd name="connsiteX2-311" fmla="*/ 3086733 w 3225800"/>
                  <a:gd name="connsiteY2-312" fmla="*/ 110129 h 585856"/>
                  <a:gd name="connsiteX3-313" fmla="*/ 3225800 w 3225800"/>
                  <a:gd name="connsiteY3-314" fmla="*/ 363496 h 585856"/>
                  <a:gd name="connsiteX4-315" fmla="*/ 2990850 w 3225800"/>
                  <a:gd name="connsiteY4-316" fmla="*/ 564152 h 585856"/>
                  <a:gd name="connsiteX5-317" fmla="*/ 2267583 w 3225800"/>
                  <a:gd name="connsiteY5-318" fmla="*/ 569869 h 585856"/>
                  <a:gd name="connsiteX6-319" fmla="*/ 100967 w 3225800"/>
                  <a:gd name="connsiteY6-320" fmla="*/ 538119 h 585856"/>
                  <a:gd name="connsiteX7-321" fmla="*/ 0 w 3225800"/>
                  <a:gd name="connsiteY7-322" fmla="*/ 310152 h 585856"/>
                  <a:gd name="connsiteX8-323" fmla="*/ 114300 w 3225800"/>
                  <a:gd name="connsiteY8-324" fmla="*/ 45996 h 585856"/>
                  <a:gd name="connsiteX0-325" fmla="*/ 114300 w 3225800"/>
                  <a:gd name="connsiteY0-326" fmla="*/ 45996 h 585856"/>
                  <a:gd name="connsiteX1-327" fmla="*/ 970917 w 3225800"/>
                  <a:gd name="connsiteY1-328" fmla="*/ 33929 h 585856"/>
                  <a:gd name="connsiteX2-329" fmla="*/ 3086733 w 3225800"/>
                  <a:gd name="connsiteY2-330" fmla="*/ 110129 h 585856"/>
                  <a:gd name="connsiteX3-331" fmla="*/ 3225800 w 3225800"/>
                  <a:gd name="connsiteY3-332" fmla="*/ 363496 h 585856"/>
                  <a:gd name="connsiteX4-333" fmla="*/ 2990850 w 3225800"/>
                  <a:gd name="connsiteY4-334" fmla="*/ 564152 h 585856"/>
                  <a:gd name="connsiteX5-335" fmla="*/ 2267583 w 3225800"/>
                  <a:gd name="connsiteY5-336" fmla="*/ 569869 h 585856"/>
                  <a:gd name="connsiteX6-337" fmla="*/ 100967 w 3225800"/>
                  <a:gd name="connsiteY6-338" fmla="*/ 538119 h 585856"/>
                  <a:gd name="connsiteX7-339" fmla="*/ 0 w 3225800"/>
                  <a:gd name="connsiteY7-340" fmla="*/ 310152 h 585856"/>
                  <a:gd name="connsiteX8-341" fmla="*/ 114300 w 3225800"/>
                  <a:gd name="connsiteY8-342" fmla="*/ 45996 h 585856"/>
                  <a:gd name="connsiteX0-343" fmla="*/ 114300 w 3225800"/>
                  <a:gd name="connsiteY0-344" fmla="*/ 45996 h 614319"/>
                  <a:gd name="connsiteX1-345" fmla="*/ 970917 w 3225800"/>
                  <a:gd name="connsiteY1-346" fmla="*/ 33929 h 614319"/>
                  <a:gd name="connsiteX2-347" fmla="*/ 3086733 w 3225800"/>
                  <a:gd name="connsiteY2-348" fmla="*/ 110129 h 614319"/>
                  <a:gd name="connsiteX3-349" fmla="*/ 3225800 w 3225800"/>
                  <a:gd name="connsiteY3-350" fmla="*/ 363496 h 614319"/>
                  <a:gd name="connsiteX4-351" fmla="*/ 2990850 w 3225800"/>
                  <a:gd name="connsiteY4-352" fmla="*/ 564152 h 614319"/>
                  <a:gd name="connsiteX5-353" fmla="*/ 2267583 w 3225800"/>
                  <a:gd name="connsiteY5-354" fmla="*/ 569869 h 614319"/>
                  <a:gd name="connsiteX6-355" fmla="*/ 329567 w 3225800"/>
                  <a:gd name="connsiteY6-356" fmla="*/ 614319 h 614319"/>
                  <a:gd name="connsiteX7-357" fmla="*/ 0 w 3225800"/>
                  <a:gd name="connsiteY7-358" fmla="*/ 310152 h 614319"/>
                  <a:gd name="connsiteX8-359" fmla="*/ 114300 w 3225800"/>
                  <a:gd name="connsiteY8-360" fmla="*/ 45996 h 614319"/>
                  <a:gd name="connsiteX0-361" fmla="*/ 114300 w 3225800"/>
                  <a:gd name="connsiteY0-362" fmla="*/ 45996 h 640734"/>
                  <a:gd name="connsiteX1-363" fmla="*/ 970917 w 3225800"/>
                  <a:gd name="connsiteY1-364" fmla="*/ 33929 h 640734"/>
                  <a:gd name="connsiteX2-365" fmla="*/ 3086733 w 3225800"/>
                  <a:gd name="connsiteY2-366" fmla="*/ 110129 h 640734"/>
                  <a:gd name="connsiteX3-367" fmla="*/ 3225800 w 3225800"/>
                  <a:gd name="connsiteY3-368" fmla="*/ 363496 h 640734"/>
                  <a:gd name="connsiteX4-369" fmla="*/ 2990850 w 3225800"/>
                  <a:gd name="connsiteY4-370" fmla="*/ 564152 h 640734"/>
                  <a:gd name="connsiteX5-371" fmla="*/ 2267583 w 3225800"/>
                  <a:gd name="connsiteY5-372" fmla="*/ 569869 h 640734"/>
                  <a:gd name="connsiteX6-373" fmla="*/ 329567 w 3225800"/>
                  <a:gd name="connsiteY6-374" fmla="*/ 614319 h 640734"/>
                  <a:gd name="connsiteX7-375" fmla="*/ 0 w 3225800"/>
                  <a:gd name="connsiteY7-376" fmla="*/ 310152 h 640734"/>
                  <a:gd name="connsiteX8-377" fmla="*/ 114300 w 3225800"/>
                  <a:gd name="connsiteY8-378" fmla="*/ 45996 h 640734"/>
                  <a:gd name="connsiteX0-379" fmla="*/ 114300 w 3225800"/>
                  <a:gd name="connsiteY0-380" fmla="*/ 24278 h 619016"/>
                  <a:gd name="connsiteX1-381" fmla="*/ 977267 w 3225800"/>
                  <a:gd name="connsiteY1-382" fmla="*/ 37611 h 619016"/>
                  <a:gd name="connsiteX2-383" fmla="*/ 3086733 w 3225800"/>
                  <a:gd name="connsiteY2-384" fmla="*/ 88411 h 619016"/>
                  <a:gd name="connsiteX3-385" fmla="*/ 3225800 w 3225800"/>
                  <a:gd name="connsiteY3-386" fmla="*/ 341778 h 619016"/>
                  <a:gd name="connsiteX4-387" fmla="*/ 2990850 w 3225800"/>
                  <a:gd name="connsiteY4-388" fmla="*/ 542434 h 619016"/>
                  <a:gd name="connsiteX5-389" fmla="*/ 2267583 w 3225800"/>
                  <a:gd name="connsiteY5-390" fmla="*/ 548151 h 619016"/>
                  <a:gd name="connsiteX6-391" fmla="*/ 329567 w 3225800"/>
                  <a:gd name="connsiteY6-392" fmla="*/ 592601 h 619016"/>
                  <a:gd name="connsiteX7-393" fmla="*/ 0 w 3225800"/>
                  <a:gd name="connsiteY7-394" fmla="*/ 288434 h 619016"/>
                  <a:gd name="connsiteX8-395" fmla="*/ 114300 w 3225800"/>
                  <a:gd name="connsiteY8-396" fmla="*/ 24278 h 619016"/>
                  <a:gd name="connsiteX0-397" fmla="*/ 114300 w 3225800"/>
                  <a:gd name="connsiteY0-398" fmla="*/ 17151 h 611889"/>
                  <a:gd name="connsiteX1-399" fmla="*/ 977267 w 3225800"/>
                  <a:gd name="connsiteY1-400" fmla="*/ 30484 h 611889"/>
                  <a:gd name="connsiteX2-401" fmla="*/ 3086733 w 3225800"/>
                  <a:gd name="connsiteY2-402" fmla="*/ 81284 h 611889"/>
                  <a:gd name="connsiteX3-403" fmla="*/ 3225800 w 3225800"/>
                  <a:gd name="connsiteY3-404" fmla="*/ 334651 h 611889"/>
                  <a:gd name="connsiteX4-405" fmla="*/ 2990850 w 3225800"/>
                  <a:gd name="connsiteY4-406" fmla="*/ 535307 h 611889"/>
                  <a:gd name="connsiteX5-407" fmla="*/ 2267583 w 3225800"/>
                  <a:gd name="connsiteY5-408" fmla="*/ 541024 h 611889"/>
                  <a:gd name="connsiteX6-409" fmla="*/ 329567 w 3225800"/>
                  <a:gd name="connsiteY6-410" fmla="*/ 585474 h 611889"/>
                  <a:gd name="connsiteX7-411" fmla="*/ 0 w 3225800"/>
                  <a:gd name="connsiteY7-412" fmla="*/ 281307 h 611889"/>
                  <a:gd name="connsiteX8-413" fmla="*/ 114300 w 3225800"/>
                  <a:gd name="connsiteY8-414" fmla="*/ 17151 h 611889"/>
                  <a:gd name="connsiteX0-415" fmla="*/ 114300 w 3225800"/>
                  <a:gd name="connsiteY0-416" fmla="*/ 37859 h 632597"/>
                  <a:gd name="connsiteX1-417" fmla="*/ 977267 w 3225800"/>
                  <a:gd name="connsiteY1-418" fmla="*/ 51192 h 632597"/>
                  <a:gd name="connsiteX2-419" fmla="*/ 3086733 w 3225800"/>
                  <a:gd name="connsiteY2-420" fmla="*/ 101992 h 632597"/>
                  <a:gd name="connsiteX3-421" fmla="*/ 3225800 w 3225800"/>
                  <a:gd name="connsiteY3-422" fmla="*/ 355359 h 632597"/>
                  <a:gd name="connsiteX4-423" fmla="*/ 2990850 w 3225800"/>
                  <a:gd name="connsiteY4-424" fmla="*/ 556015 h 632597"/>
                  <a:gd name="connsiteX5-425" fmla="*/ 2267583 w 3225800"/>
                  <a:gd name="connsiteY5-426" fmla="*/ 561732 h 632597"/>
                  <a:gd name="connsiteX6-427" fmla="*/ 329567 w 3225800"/>
                  <a:gd name="connsiteY6-428" fmla="*/ 606182 h 632597"/>
                  <a:gd name="connsiteX7-429" fmla="*/ 0 w 3225800"/>
                  <a:gd name="connsiteY7-430" fmla="*/ 302015 h 632597"/>
                  <a:gd name="connsiteX8-431" fmla="*/ 114300 w 3225800"/>
                  <a:gd name="connsiteY8-432" fmla="*/ 37859 h 632597"/>
                  <a:gd name="connsiteX0-433" fmla="*/ 114300 w 3225800"/>
                  <a:gd name="connsiteY0-434" fmla="*/ 58209 h 652947"/>
                  <a:gd name="connsiteX1-435" fmla="*/ 977267 w 3225800"/>
                  <a:gd name="connsiteY1-436" fmla="*/ 71542 h 652947"/>
                  <a:gd name="connsiteX2-437" fmla="*/ 2769233 w 3225800"/>
                  <a:gd name="connsiteY2-438" fmla="*/ 39792 h 652947"/>
                  <a:gd name="connsiteX3-439" fmla="*/ 3225800 w 3225800"/>
                  <a:gd name="connsiteY3-440" fmla="*/ 375709 h 652947"/>
                  <a:gd name="connsiteX4-441" fmla="*/ 2990850 w 3225800"/>
                  <a:gd name="connsiteY4-442" fmla="*/ 576365 h 652947"/>
                  <a:gd name="connsiteX5-443" fmla="*/ 2267583 w 3225800"/>
                  <a:gd name="connsiteY5-444" fmla="*/ 582082 h 652947"/>
                  <a:gd name="connsiteX6-445" fmla="*/ 329567 w 3225800"/>
                  <a:gd name="connsiteY6-446" fmla="*/ 626532 h 652947"/>
                  <a:gd name="connsiteX7-447" fmla="*/ 0 w 3225800"/>
                  <a:gd name="connsiteY7-448" fmla="*/ 322365 h 652947"/>
                  <a:gd name="connsiteX8-449" fmla="*/ 114300 w 3225800"/>
                  <a:gd name="connsiteY8-450" fmla="*/ 58209 h 652947"/>
                  <a:gd name="connsiteX0-451" fmla="*/ 114300 w 3225800"/>
                  <a:gd name="connsiteY0-452" fmla="*/ 58209 h 652947"/>
                  <a:gd name="connsiteX1-453" fmla="*/ 977267 w 3225800"/>
                  <a:gd name="connsiteY1-454" fmla="*/ 71542 h 652947"/>
                  <a:gd name="connsiteX2-455" fmla="*/ 2769233 w 3225800"/>
                  <a:gd name="connsiteY2-456" fmla="*/ 39792 h 652947"/>
                  <a:gd name="connsiteX3-457" fmla="*/ 3225800 w 3225800"/>
                  <a:gd name="connsiteY3-458" fmla="*/ 375709 h 652947"/>
                  <a:gd name="connsiteX4-459" fmla="*/ 2990850 w 3225800"/>
                  <a:gd name="connsiteY4-460" fmla="*/ 576365 h 652947"/>
                  <a:gd name="connsiteX5-461" fmla="*/ 2267583 w 3225800"/>
                  <a:gd name="connsiteY5-462" fmla="*/ 582082 h 652947"/>
                  <a:gd name="connsiteX6-463" fmla="*/ 329567 w 3225800"/>
                  <a:gd name="connsiteY6-464" fmla="*/ 626532 h 652947"/>
                  <a:gd name="connsiteX7-465" fmla="*/ 0 w 3225800"/>
                  <a:gd name="connsiteY7-466" fmla="*/ 322365 h 652947"/>
                  <a:gd name="connsiteX8-467" fmla="*/ 114300 w 3225800"/>
                  <a:gd name="connsiteY8-468" fmla="*/ 58209 h 652947"/>
                  <a:gd name="connsiteX0-469" fmla="*/ 114300 w 3225845"/>
                  <a:gd name="connsiteY0-470" fmla="*/ 58209 h 652947"/>
                  <a:gd name="connsiteX1-471" fmla="*/ 977267 w 3225845"/>
                  <a:gd name="connsiteY1-472" fmla="*/ 71542 h 652947"/>
                  <a:gd name="connsiteX2-473" fmla="*/ 2769233 w 3225845"/>
                  <a:gd name="connsiteY2-474" fmla="*/ 39792 h 652947"/>
                  <a:gd name="connsiteX3-475" fmla="*/ 3225800 w 3225845"/>
                  <a:gd name="connsiteY3-476" fmla="*/ 375709 h 652947"/>
                  <a:gd name="connsiteX4-477" fmla="*/ 2990850 w 3225845"/>
                  <a:gd name="connsiteY4-478" fmla="*/ 576365 h 652947"/>
                  <a:gd name="connsiteX5-479" fmla="*/ 2267583 w 3225845"/>
                  <a:gd name="connsiteY5-480" fmla="*/ 582082 h 652947"/>
                  <a:gd name="connsiteX6-481" fmla="*/ 329567 w 3225845"/>
                  <a:gd name="connsiteY6-482" fmla="*/ 626532 h 652947"/>
                  <a:gd name="connsiteX7-483" fmla="*/ 0 w 3225845"/>
                  <a:gd name="connsiteY7-484" fmla="*/ 322365 h 652947"/>
                  <a:gd name="connsiteX8-485" fmla="*/ 114300 w 3225845"/>
                  <a:gd name="connsiteY8-486" fmla="*/ 58209 h 652947"/>
                  <a:gd name="connsiteX0-487" fmla="*/ 114300 w 3225845"/>
                  <a:gd name="connsiteY0-488" fmla="*/ 58209 h 652947"/>
                  <a:gd name="connsiteX1-489" fmla="*/ 977267 w 3225845"/>
                  <a:gd name="connsiteY1-490" fmla="*/ 71542 h 652947"/>
                  <a:gd name="connsiteX2-491" fmla="*/ 2769233 w 3225845"/>
                  <a:gd name="connsiteY2-492" fmla="*/ 39792 h 652947"/>
                  <a:gd name="connsiteX3-493" fmla="*/ 3225800 w 3225845"/>
                  <a:gd name="connsiteY3-494" fmla="*/ 375709 h 652947"/>
                  <a:gd name="connsiteX4-495" fmla="*/ 2990850 w 3225845"/>
                  <a:gd name="connsiteY4-496" fmla="*/ 576365 h 652947"/>
                  <a:gd name="connsiteX5-497" fmla="*/ 2267583 w 3225845"/>
                  <a:gd name="connsiteY5-498" fmla="*/ 582082 h 652947"/>
                  <a:gd name="connsiteX6-499" fmla="*/ 329567 w 3225845"/>
                  <a:gd name="connsiteY6-500" fmla="*/ 626532 h 652947"/>
                  <a:gd name="connsiteX7-501" fmla="*/ 0 w 3225845"/>
                  <a:gd name="connsiteY7-502" fmla="*/ 322365 h 652947"/>
                  <a:gd name="connsiteX8-503" fmla="*/ 114300 w 3225845"/>
                  <a:gd name="connsiteY8-504" fmla="*/ 58209 h 652947"/>
                  <a:gd name="connsiteX0-505" fmla="*/ 19050 w 3130595"/>
                  <a:gd name="connsiteY0-506" fmla="*/ 58209 h 652947"/>
                  <a:gd name="connsiteX1-507" fmla="*/ 882017 w 3130595"/>
                  <a:gd name="connsiteY1-508" fmla="*/ 71542 h 652947"/>
                  <a:gd name="connsiteX2-509" fmla="*/ 2673983 w 3130595"/>
                  <a:gd name="connsiteY2-510" fmla="*/ 39792 h 652947"/>
                  <a:gd name="connsiteX3-511" fmla="*/ 3130550 w 3130595"/>
                  <a:gd name="connsiteY3-512" fmla="*/ 375709 h 652947"/>
                  <a:gd name="connsiteX4-513" fmla="*/ 2895600 w 3130595"/>
                  <a:gd name="connsiteY4-514" fmla="*/ 576365 h 652947"/>
                  <a:gd name="connsiteX5-515" fmla="*/ 2172333 w 3130595"/>
                  <a:gd name="connsiteY5-516" fmla="*/ 582082 h 652947"/>
                  <a:gd name="connsiteX6-517" fmla="*/ 234317 w 3130595"/>
                  <a:gd name="connsiteY6-518" fmla="*/ 626532 h 652947"/>
                  <a:gd name="connsiteX7-519" fmla="*/ 0 w 3130595"/>
                  <a:gd name="connsiteY7-520" fmla="*/ 335065 h 652947"/>
                  <a:gd name="connsiteX8-521" fmla="*/ 19050 w 3130595"/>
                  <a:gd name="connsiteY8-522" fmla="*/ 58209 h 652947"/>
                  <a:gd name="connsiteX0-523" fmla="*/ 95250 w 3130595"/>
                  <a:gd name="connsiteY0-524" fmla="*/ 77259 h 652947"/>
                  <a:gd name="connsiteX1-525" fmla="*/ 882017 w 3130595"/>
                  <a:gd name="connsiteY1-526" fmla="*/ 71542 h 652947"/>
                  <a:gd name="connsiteX2-527" fmla="*/ 2673983 w 3130595"/>
                  <a:gd name="connsiteY2-528" fmla="*/ 39792 h 652947"/>
                  <a:gd name="connsiteX3-529" fmla="*/ 3130550 w 3130595"/>
                  <a:gd name="connsiteY3-530" fmla="*/ 375709 h 652947"/>
                  <a:gd name="connsiteX4-531" fmla="*/ 2895600 w 3130595"/>
                  <a:gd name="connsiteY4-532" fmla="*/ 576365 h 652947"/>
                  <a:gd name="connsiteX5-533" fmla="*/ 2172333 w 3130595"/>
                  <a:gd name="connsiteY5-534" fmla="*/ 582082 h 652947"/>
                  <a:gd name="connsiteX6-535" fmla="*/ 234317 w 3130595"/>
                  <a:gd name="connsiteY6-536" fmla="*/ 626532 h 652947"/>
                  <a:gd name="connsiteX7-537" fmla="*/ 0 w 3130595"/>
                  <a:gd name="connsiteY7-538" fmla="*/ 335065 h 652947"/>
                  <a:gd name="connsiteX8-539" fmla="*/ 95250 w 3130595"/>
                  <a:gd name="connsiteY8-540" fmla="*/ 77259 h 652947"/>
                  <a:gd name="connsiteX0-541" fmla="*/ 57150 w 3092495"/>
                  <a:gd name="connsiteY0-542" fmla="*/ 77259 h 652947"/>
                  <a:gd name="connsiteX1-543" fmla="*/ 843917 w 3092495"/>
                  <a:gd name="connsiteY1-544" fmla="*/ 71542 h 652947"/>
                  <a:gd name="connsiteX2-545" fmla="*/ 2635883 w 3092495"/>
                  <a:gd name="connsiteY2-546" fmla="*/ 39792 h 652947"/>
                  <a:gd name="connsiteX3-547" fmla="*/ 3092450 w 3092495"/>
                  <a:gd name="connsiteY3-548" fmla="*/ 375709 h 652947"/>
                  <a:gd name="connsiteX4-549" fmla="*/ 2857500 w 3092495"/>
                  <a:gd name="connsiteY4-550" fmla="*/ 576365 h 652947"/>
                  <a:gd name="connsiteX5-551" fmla="*/ 2134233 w 3092495"/>
                  <a:gd name="connsiteY5-552" fmla="*/ 582082 h 652947"/>
                  <a:gd name="connsiteX6-553" fmla="*/ 196217 w 3092495"/>
                  <a:gd name="connsiteY6-554" fmla="*/ 626532 h 652947"/>
                  <a:gd name="connsiteX7-555" fmla="*/ 0 w 3092495"/>
                  <a:gd name="connsiteY7-556" fmla="*/ 360465 h 652947"/>
                  <a:gd name="connsiteX8-557" fmla="*/ 57150 w 3092495"/>
                  <a:gd name="connsiteY8-558" fmla="*/ 77259 h 6529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3092495" h="652947">
                    <a:moveTo>
                      <a:pt x="57150" y="77259"/>
                    </a:moveTo>
                    <a:cubicBezTo>
                      <a:pt x="57150" y="32017"/>
                      <a:pt x="798675" y="71542"/>
                      <a:pt x="843917" y="71542"/>
                    </a:cubicBezTo>
                    <a:cubicBezTo>
                      <a:pt x="2148206" y="-68158"/>
                      <a:pt x="1598294" y="39792"/>
                      <a:pt x="2635883" y="39792"/>
                    </a:cubicBezTo>
                    <a:cubicBezTo>
                      <a:pt x="3106575" y="84242"/>
                      <a:pt x="3092450" y="330467"/>
                      <a:pt x="3092450" y="375709"/>
                    </a:cubicBezTo>
                    <a:cubicBezTo>
                      <a:pt x="3041650" y="440478"/>
                      <a:pt x="3136900" y="454446"/>
                      <a:pt x="2857500" y="576365"/>
                    </a:cubicBezTo>
                    <a:cubicBezTo>
                      <a:pt x="2857500" y="621607"/>
                      <a:pt x="2179475" y="582082"/>
                      <a:pt x="2134233" y="582082"/>
                    </a:cubicBezTo>
                    <a:cubicBezTo>
                      <a:pt x="1488228" y="596899"/>
                      <a:pt x="823172" y="700615"/>
                      <a:pt x="196217" y="626532"/>
                    </a:cubicBezTo>
                    <a:cubicBezTo>
                      <a:pt x="150975" y="626532"/>
                      <a:pt x="0" y="405707"/>
                      <a:pt x="0" y="360465"/>
                    </a:cubicBezTo>
                    <a:cubicBezTo>
                      <a:pt x="19050" y="221613"/>
                      <a:pt x="19050" y="165311"/>
                      <a:pt x="57150" y="77259"/>
                    </a:cubicBezTo>
                    <a:close/>
                  </a:path>
                </a:pathLst>
              </a:custGeom>
              <a:solidFill>
                <a:schemeClr val="accent1">
                  <a:alpha val="72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清松手寫體1" panose="00000500000000000000" charset="-120"/>
                </a:endParaRPr>
              </a:p>
            </p:txBody>
          </p:sp>
          <p:sp>
            <p:nvSpPr>
              <p:cNvPr id="7" name="矩形: 圆角 5"/>
              <p:cNvSpPr/>
              <p:nvPr/>
            </p:nvSpPr>
            <p:spPr>
              <a:xfrm>
                <a:off x="4572000" y="853206"/>
                <a:ext cx="3092500" cy="652946"/>
              </a:xfrm>
              <a:custGeom>
                <a:avLst/>
                <a:gdLst>
                  <a:gd name="connsiteX0" fmla="*/ 0 w 3276600"/>
                  <a:gd name="connsiteY0" fmla="*/ 81917 h 491490"/>
                  <a:gd name="connsiteX1" fmla="*/ 81917 w 3276600"/>
                  <a:gd name="connsiteY1" fmla="*/ 0 h 491490"/>
                  <a:gd name="connsiteX2" fmla="*/ 3194683 w 3276600"/>
                  <a:gd name="connsiteY2" fmla="*/ 0 h 491490"/>
                  <a:gd name="connsiteX3" fmla="*/ 3276600 w 3276600"/>
                  <a:gd name="connsiteY3" fmla="*/ 81917 h 491490"/>
                  <a:gd name="connsiteX4" fmla="*/ 3276600 w 3276600"/>
                  <a:gd name="connsiteY4" fmla="*/ 409573 h 491490"/>
                  <a:gd name="connsiteX5" fmla="*/ 3194683 w 3276600"/>
                  <a:gd name="connsiteY5" fmla="*/ 491490 h 491490"/>
                  <a:gd name="connsiteX6" fmla="*/ 81917 w 3276600"/>
                  <a:gd name="connsiteY6" fmla="*/ 491490 h 491490"/>
                  <a:gd name="connsiteX7" fmla="*/ 0 w 3276600"/>
                  <a:gd name="connsiteY7" fmla="*/ 409573 h 491490"/>
                  <a:gd name="connsiteX8" fmla="*/ 0 w 3276600"/>
                  <a:gd name="connsiteY8" fmla="*/ 81917 h 491490"/>
                  <a:gd name="connsiteX0-1" fmla="*/ 0 w 3276600"/>
                  <a:gd name="connsiteY0-2" fmla="*/ 81917 h 491490"/>
                  <a:gd name="connsiteX1-3" fmla="*/ 939167 w 3276600"/>
                  <a:gd name="connsiteY1-4" fmla="*/ 50800 h 491490"/>
                  <a:gd name="connsiteX2-5" fmla="*/ 3194683 w 3276600"/>
                  <a:gd name="connsiteY2-6" fmla="*/ 0 h 491490"/>
                  <a:gd name="connsiteX3-7" fmla="*/ 3276600 w 3276600"/>
                  <a:gd name="connsiteY3-8" fmla="*/ 81917 h 491490"/>
                  <a:gd name="connsiteX4-9" fmla="*/ 3276600 w 3276600"/>
                  <a:gd name="connsiteY4-10" fmla="*/ 409573 h 491490"/>
                  <a:gd name="connsiteX5-11" fmla="*/ 3194683 w 3276600"/>
                  <a:gd name="connsiteY5-12" fmla="*/ 491490 h 491490"/>
                  <a:gd name="connsiteX6-13" fmla="*/ 81917 w 3276600"/>
                  <a:gd name="connsiteY6-14" fmla="*/ 491490 h 491490"/>
                  <a:gd name="connsiteX7-15" fmla="*/ 0 w 3276600"/>
                  <a:gd name="connsiteY7-16" fmla="*/ 409573 h 491490"/>
                  <a:gd name="connsiteX8-17" fmla="*/ 0 w 3276600"/>
                  <a:gd name="connsiteY8-18" fmla="*/ 81917 h 491490"/>
                  <a:gd name="connsiteX0-19" fmla="*/ 0 w 3276600"/>
                  <a:gd name="connsiteY0-20" fmla="*/ 97032 h 506605"/>
                  <a:gd name="connsiteX1-21" fmla="*/ 939167 w 3276600"/>
                  <a:gd name="connsiteY1-22" fmla="*/ 65915 h 506605"/>
                  <a:gd name="connsiteX2-23" fmla="*/ 3194683 w 3276600"/>
                  <a:gd name="connsiteY2-24" fmla="*/ 15115 h 506605"/>
                  <a:gd name="connsiteX3-25" fmla="*/ 3276600 w 3276600"/>
                  <a:gd name="connsiteY3-26" fmla="*/ 97032 h 506605"/>
                  <a:gd name="connsiteX4-27" fmla="*/ 3276600 w 3276600"/>
                  <a:gd name="connsiteY4-28" fmla="*/ 424688 h 506605"/>
                  <a:gd name="connsiteX5-29" fmla="*/ 3194683 w 3276600"/>
                  <a:gd name="connsiteY5-30" fmla="*/ 506605 h 506605"/>
                  <a:gd name="connsiteX6-31" fmla="*/ 81917 w 3276600"/>
                  <a:gd name="connsiteY6-32" fmla="*/ 506605 h 506605"/>
                  <a:gd name="connsiteX7-33" fmla="*/ 0 w 3276600"/>
                  <a:gd name="connsiteY7-34" fmla="*/ 424688 h 506605"/>
                  <a:gd name="connsiteX8-35" fmla="*/ 0 w 3276600"/>
                  <a:gd name="connsiteY8-36" fmla="*/ 97032 h 506605"/>
                  <a:gd name="connsiteX0-37" fmla="*/ 0 w 3276600"/>
                  <a:gd name="connsiteY0-38" fmla="*/ 76010 h 485583"/>
                  <a:gd name="connsiteX1-39" fmla="*/ 939167 w 3276600"/>
                  <a:gd name="connsiteY1-40" fmla="*/ 44893 h 485583"/>
                  <a:gd name="connsiteX2-41" fmla="*/ 3067683 w 3276600"/>
                  <a:gd name="connsiteY2-42" fmla="*/ 57593 h 485583"/>
                  <a:gd name="connsiteX3-43" fmla="*/ 3276600 w 3276600"/>
                  <a:gd name="connsiteY3-44" fmla="*/ 76010 h 485583"/>
                  <a:gd name="connsiteX4-45" fmla="*/ 3276600 w 3276600"/>
                  <a:gd name="connsiteY4-46" fmla="*/ 403666 h 485583"/>
                  <a:gd name="connsiteX5-47" fmla="*/ 3194683 w 3276600"/>
                  <a:gd name="connsiteY5-48" fmla="*/ 485583 h 485583"/>
                  <a:gd name="connsiteX6-49" fmla="*/ 81917 w 3276600"/>
                  <a:gd name="connsiteY6-50" fmla="*/ 485583 h 485583"/>
                  <a:gd name="connsiteX7-51" fmla="*/ 0 w 3276600"/>
                  <a:gd name="connsiteY7-52" fmla="*/ 403666 h 485583"/>
                  <a:gd name="connsiteX8-53" fmla="*/ 0 w 3276600"/>
                  <a:gd name="connsiteY8-54" fmla="*/ 76010 h 485583"/>
                  <a:gd name="connsiteX0-55" fmla="*/ 0 w 3276600"/>
                  <a:gd name="connsiteY0-56" fmla="*/ 76010 h 485583"/>
                  <a:gd name="connsiteX1-57" fmla="*/ 939167 w 3276600"/>
                  <a:gd name="connsiteY1-58" fmla="*/ 44893 h 485583"/>
                  <a:gd name="connsiteX2-59" fmla="*/ 3067683 w 3276600"/>
                  <a:gd name="connsiteY2-60" fmla="*/ 57593 h 485583"/>
                  <a:gd name="connsiteX3-61" fmla="*/ 3219450 w 3276600"/>
                  <a:gd name="connsiteY3-62" fmla="*/ 145860 h 485583"/>
                  <a:gd name="connsiteX4-63" fmla="*/ 3276600 w 3276600"/>
                  <a:gd name="connsiteY4-64" fmla="*/ 403666 h 485583"/>
                  <a:gd name="connsiteX5-65" fmla="*/ 3194683 w 3276600"/>
                  <a:gd name="connsiteY5-66" fmla="*/ 485583 h 485583"/>
                  <a:gd name="connsiteX6-67" fmla="*/ 81917 w 3276600"/>
                  <a:gd name="connsiteY6-68" fmla="*/ 485583 h 485583"/>
                  <a:gd name="connsiteX7-69" fmla="*/ 0 w 3276600"/>
                  <a:gd name="connsiteY7-70" fmla="*/ 403666 h 485583"/>
                  <a:gd name="connsiteX8-71" fmla="*/ 0 w 3276600"/>
                  <a:gd name="connsiteY8-72" fmla="*/ 76010 h 485583"/>
                  <a:gd name="connsiteX0-73" fmla="*/ 0 w 3276600"/>
                  <a:gd name="connsiteY0-74" fmla="*/ 76010 h 517333"/>
                  <a:gd name="connsiteX1-75" fmla="*/ 939167 w 3276600"/>
                  <a:gd name="connsiteY1-76" fmla="*/ 44893 h 517333"/>
                  <a:gd name="connsiteX2-77" fmla="*/ 3067683 w 3276600"/>
                  <a:gd name="connsiteY2-78" fmla="*/ 57593 h 517333"/>
                  <a:gd name="connsiteX3-79" fmla="*/ 3219450 w 3276600"/>
                  <a:gd name="connsiteY3-80" fmla="*/ 145860 h 517333"/>
                  <a:gd name="connsiteX4-81" fmla="*/ 3276600 w 3276600"/>
                  <a:gd name="connsiteY4-82" fmla="*/ 403666 h 517333"/>
                  <a:gd name="connsiteX5-83" fmla="*/ 2248533 w 3276600"/>
                  <a:gd name="connsiteY5-84" fmla="*/ 517333 h 517333"/>
                  <a:gd name="connsiteX6-85" fmla="*/ 81917 w 3276600"/>
                  <a:gd name="connsiteY6-86" fmla="*/ 485583 h 517333"/>
                  <a:gd name="connsiteX7-87" fmla="*/ 0 w 3276600"/>
                  <a:gd name="connsiteY7-88" fmla="*/ 403666 h 517333"/>
                  <a:gd name="connsiteX8-89" fmla="*/ 0 w 3276600"/>
                  <a:gd name="connsiteY8-90" fmla="*/ 76010 h 517333"/>
                  <a:gd name="connsiteX0-91" fmla="*/ 0 w 3219450"/>
                  <a:gd name="connsiteY0-92" fmla="*/ 76010 h 533320"/>
                  <a:gd name="connsiteX1-93" fmla="*/ 939167 w 3219450"/>
                  <a:gd name="connsiteY1-94" fmla="*/ 44893 h 533320"/>
                  <a:gd name="connsiteX2-95" fmla="*/ 3067683 w 3219450"/>
                  <a:gd name="connsiteY2-96" fmla="*/ 57593 h 533320"/>
                  <a:gd name="connsiteX3-97" fmla="*/ 3219450 w 3219450"/>
                  <a:gd name="connsiteY3-98" fmla="*/ 145860 h 533320"/>
                  <a:gd name="connsiteX4-99" fmla="*/ 3067050 w 3219450"/>
                  <a:gd name="connsiteY4-100" fmla="*/ 511616 h 533320"/>
                  <a:gd name="connsiteX5-101" fmla="*/ 2248533 w 3219450"/>
                  <a:gd name="connsiteY5-102" fmla="*/ 517333 h 533320"/>
                  <a:gd name="connsiteX6-103" fmla="*/ 81917 w 3219450"/>
                  <a:gd name="connsiteY6-104" fmla="*/ 485583 h 533320"/>
                  <a:gd name="connsiteX7-105" fmla="*/ 0 w 3219450"/>
                  <a:gd name="connsiteY7-106" fmla="*/ 403666 h 533320"/>
                  <a:gd name="connsiteX8-107" fmla="*/ 0 w 3219450"/>
                  <a:gd name="connsiteY8-108" fmla="*/ 76010 h 533320"/>
                  <a:gd name="connsiteX0-109" fmla="*/ 0 w 3229226"/>
                  <a:gd name="connsiteY0-110" fmla="*/ 76010 h 533320"/>
                  <a:gd name="connsiteX1-111" fmla="*/ 939167 w 3229226"/>
                  <a:gd name="connsiteY1-112" fmla="*/ 44893 h 533320"/>
                  <a:gd name="connsiteX2-113" fmla="*/ 3067683 w 3229226"/>
                  <a:gd name="connsiteY2-114" fmla="*/ 57593 h 533320"/>
                  <a:gd name="connsiteX3-115" fmla="*/ 3219450 w 3229226"/>
                  <a:gd name="connsiteY3-116" fmla="*/ 145860 h 533320"/>
                  <a:gd name="connsiteX4-117" fmla="*/ 3067050 w 3229226"/>
                  <a:gd name="connsiteY4-118" fmla="*/ 511616 h 533320"/>
                  <a:gd name="connsiteX5-119" fmla="*/ 2248533 w 3229226"/>
                  <a:gd name="connsiteY5-120" fmla="*/ 517333 h 533320"/>
                  <a:gd name="connsiteX6-121" fmla="*/ 81917 w 3229226"/>
                  <a:gd name="connsiteY6-122" fmla="*/ 485583 h 533320"/>
                  <a:gd name="connsiteX7-123" fmla="*/ 0 w 3229226"/>
                  <a:gd name="connsiteY7-124" fmla="*/ 403666 h 533320"/>
                  <a:gd name="connsiteX8-125" fmla="*/ 0 w 3229226"/>
                  <a:gd name="connsiteY8-126" fmla="*/ 76010 h 533320"/>
                  <a:gd name="connsiteX0-127" fmla="*/ 0 w 3276600"/>
                  <a:gd name="connsiteY0-128" fmla="*/ 76010 h 533320"/>
                  <a:gd name="connsiteX1-129" fmla="*/ 939167 w 3276600"/>
                  <a:gd name="connsiteY1-130" fmla="*/ 44893 h 533320"/>
                  <a:gd name="connsiteX2-131" fmla="*/ 3067683 w 3276600"/>
                  <a:gd name="connsiteY2-132" fmla="*/ 57593 h 533320"/>
                  <a:gd name="connsiteX3-133" fmla="*/ 3276600 w 3276600"/>
                  <a:gd name="connsiteY3-134" fmla="*/ 222060 h 533320"/>
                  <a:gd name="connsiteX4-135" fmla="*/ 3067050 w 3276600"/>
                  <a:gd name="connsiteY4-136" fmla="*/ 511616 h 533320"/>
                  <a:gd name="connsiteX5-137" fmla="*/ 2248533 w 3276600"/>
                  <a:gd name="connsiteY5-138" fmla="*/ 517333 h 533320"/>
                  <a:gd name="connsiteX6-139" fmla="*/ 81917 w 3276600"/>
                  <a:gd name="connsiteY6-140" fmla="*/ 485583 h 533320"/>
                  <a:gd name="connsiteX7-141" fmla="*/ 0 w 3276600"/>
                  <a:gd name="connsiteY7-142" fmla="*/ 403666 h 533320"/>
                  <a:gd name="connsiteX8-143" fmla="*/ 0 w 3276600"/>
                  <a:gd name="connsiteY8-144" fmla="*/ 76010 h 533320"/>
                  <a:gd name="connsiteX0-145" fmla="*/ 0 w 3306938"/>
                  <a:gd name="connsiteY0-146" fmla="*/ 76010 h 533320"/>
                  <a:gd name="connsiteX1-147" fmla="*/ 939167 w 3306938"/>
                  <a:gd name="connsiteY1-148" fmla="*/ 44893 h 533320"/>
                  <a:gd name="connsiteX2-149" fmla="*/ 3067683 w 3306938"/>
                  <a:gd name="connsiteY2-150" fmla="*/ 57593 h 533320"/>
                  <a:gd name="connsiteX3-151" fmla="*/ 3276600 w 3306938"/>
                  <a:gd name="connsiteY3-152" fmla="*/ 222060 h 533320"/>
                  <a:gd name="connsiteX4-153" fmla="*/ 3067050 w 3306938"/>
                  <a:gd name="connsiteY4-154" fmla="*/ 511616 h 533320"/>
                  <a:gd name="connsiteX5-155" fmla="*/ 2248533 w 3306938"/>
                  <a:gd name="connsiteY5-156" fmla="*/ 517333 h 533320"/>
                  <a:gd name="connsiteX6-157" fmla="*/ 81917 w 3306938"/>
                  <a:gd name="connsiteY6-158" fmla="*/ 485583 h 533320"/>
                  <a:gd name="connsiteX7-159" fmla="*/ 0 w 3306938"/>
                  <a:gd name="connsiteY7-160" fmla="*/ 403666 h 533320"/>
                  <a:gd name="connsiteX8-161" fmla="*/ 0 w 3306938"/>
                  <a:gd name="connsiteY8-162" fmla="*/ 76010 h 533320"/>
                  <a:gd name="connsiteX0-163" fmla="*/ 0 w 3257972"/>
                  <a:gd name="connsiteY0-164" fmla="*/ 76010 h 533320"/>
                  <a:gd name="connsiteX1-165" fmla="*/ 939167 w 3257972"/>
                  <a:gd name="connsiteY1-166" fmla="*/ 44893 h 533320"/>
                  <a:gd name="connsiteX2-167" fmla="*/ 3067683 w 3257972"/>
                  <a:gd name="connsiteY2-168" fmla="*/ 57593 h 533320"/>
                  <a:gd name="connsiteX3-169" fmla="*/ 3200400 w 3257972"/>
                  <a:gd name="connsiteY3-170" fmla="*/ 228410 h 533320"/>
                  <a:gd name="connsiteX4-171" fmla="*/ 3067050 w 3257972"/>
                  <a:gd name="connsiteY4-172" fmla="*/ 511616 h 533320"/>
                  <a:gd name="connsiteX5-173" fmla="*/ 2248533 w 3257972"/>
                  <a:gd name="connsiteY5-174" fmla="*/ 517333 h 533320"/>
                  <a:gd name="connsiteX6-175" fmla="*/ 81917 w 3257972"/>
                  <a:gd name="connsiteY6-176" fmla="*/ 485583 h 533320"/>
                  <a:gd name="connsiteX7-177" fmla="*/ 0 w 3257972"/>
                  <a:gd name="connsiteY7-178" fmla="*/ 403666 h 533320"/>
                  <a:gd name="connsiteX8-179" fmla="*/ 0 w 3257972"/>
                  <a:gd name="connsiteY8-180" fmla="*/ 76010 h 533320"/>
                  <a:gd name="connsiteX0-181" fmla="*/ 0 w 3231703"/>
                  <a:gd name="connsiteY0-182" fmla="*/ 76010 h 533320"/>
                  <a:gd name="connsiteX1-183" fmla="*/ 939167 w 3231703"/>
                  <a:gd name="connsiteY1-184" fmla="*/ 44893 h 533320"/>
                  <a:gd name="connsiteX2-185" fmla="*/ 3067683 w 3231703"/>
                  <a:gd name="connsiteY2-186" fmla="*/ 57593 h 533320"/>
                  <a:gd name="connsiteX3-187" fmla="*/ 3200400 w 3231703"/>
                  <a:gd name="connsiteY3-188" fmla="*/ 228410 h 533320"/>
                  <a:gd name="connsiteX4-189" fmla="*/ 3067050 w 3231703"/>
                  <a:gd name="connsiteY4-190" fmla="*/ 511616 h 533320"/>
                  <a:gd name="connsiteX5-191" fmla="*/ 2248533 w 3231703"/>
                  <a:gd name="connsiteY5-192" fmla="*/ 517333 h 533320"/>
                  <a:gd name="connsiteX6-193" fmla="*/ 81917 w 3231703"/>
                  <a:gd name="connsiteY6-194" fmla="*/ 485583 h 533320"/>
                  <a:gd name="connsiteX7-195" fmla="*/ 0 w 3231703"/>
                  <a:gd name="connsiteY7-196" fmla="*/ 403666 h 533320"/>
                  <a:gd name="connsiteX8-197" fmla="*/ 0 w 3231703"/>
                  <a:gd name="connsiteY8-198" fmla="*/ 76010 h 533320"/>
                  <a:gd name="connsiteX0-199" fmla="*/ 0 w 3220917"/>
                  <a:gd name="connsiteY0-200" fmla="*/ 76010 h 533320"/>
                  <a:gd name="connsiteX1-201" fmla="*/ 939167 w 3220917"/>
                  <a:gd name="connsiteY1-202" fmla="*/ 44893 h 533320"/>
                  <a:gd name="connsiteX2-203" fmla="*/ 3067683 w 3220917"/>
                  <a:gd name="connsiteY2-204" fmla="*/ 57593 h 533320"/>
                  <a:gd name="connsiteX3-205" fmla="*/ 3200400 w 3220917"/>
                  <a:gd name="connsiteY3-206" fmla="*/ 228410 h 533320"/>
                  <a:gd name="connsiteX4-207" fmla="*/ 3067050 w 3220917"/>
                  <a:gd name="connsiteY4-208" fmla="*/ 511616 h 533320"/>
                  <a:gd name="connsiteX5-209" fmla="*/ 2248533 w 3220917"/>
                  <a:gd name="connsiteY5-210" fmla="*/ 517333 h 533320"/>
                  <a:gd name="connsiteX6-211" fmla="*/ 81917 w 3220917"/>
                  <a:gd name="connsiteY6-212" fmla="*/ 485583 h 533320"/>
                  <a:gd name="connsiteX7-213" fmla="*/ 0 w 3220917"/>
                  <a:gd name="connsiteY7-214" fmla="*/ 403666 h 533320"/>
                  <a:gd name="connsiteX8-215" fmla="*/ 0 w 3220917"/>
                  <a:gd name="connsiteY8-216" fmla="*/ 76010 h 533320"/>
                  <a:gd name="connsiteX0-217" fmla="*/ 0 w 3200400"/>
                  <a:gd name="connsiteY0-218" fmla="*/ 76010 h 533320"/>
                  <a:gd name="connsiteX1-219" fmla="*/ 939167 w 3200400"/>
                  <a:gd name="connsiteY1-220" fmla="*/ 44893 h 533320"/>
                  <a:gd name="connsiteX2-221" fmla="*/ 3067683 w 3200400"/>
                  <a:gd name="connsiteY2-222" fmla="*/ 57593 h 533320"/>
                  <a:gd name="connsiteX3-223" fmla="*/ 3200400 w 3200400"/>
                  <a:gd name="connsiteY3-224" fmla="*/ 228410 h 533320"/>
                  <a:gd name="connsiteX4-225" fmla="*/ 2971800 w 3200400"/>
                  <a:gd name="connsiteY4-226" fmla="*/ 511616 h 533320"/>
                  <a:gd name="connsiteX5-227" fmla="*/ 2248533 w 3200400"/>
                  <a:gd name="connsiteY5-228" fmla="*/ 517333 h 533320"/>
                  <a:gd name="connsiteX6-229" fmla="*/ 81917 w 3200400"/>
                  <a:gd name="connsiteY6-230" fmla="*/ 485583 h 533320"/>
                  <a:gd name="connsiteX7-231" fmla="*/ 0 w 3200400"/>
                  <a:gd name="connsiteY7-232" fmla="*/ 403666 h 533320"/>
                  <a:gd name="connsiteX8-233" fmla="*/ 0 w 3200400"/>
                  <a:gd name="connsiteY8-234" fmla="*/ 76010 h 533320"/>
                  <a:gd name="connsiteX0-235" fmla="*/ 0 w 3206750"/>
                  <a:gd name="connsiteY0-236" fmla="*/ 76010 h 533320"/>
                  <a:gd name="connsiteX1-237" fmla="*/ 939167 w 3206750"/>
                  <a:gd name="connsiteY1-238" fmla="*/ 44893 h 533320"/>
                  <a:gd name="connsiteX2-239" fmla="*/ 3067683 w 3206750"/>
                  <a:gd name="connsiteY2-240" fmla="*/ 57593 h 533320"/>
                  <a:gd name="connsiteX3-241" fmla="*/ 3206750 w 3206750"/>
                  <a:gd name="connsiteY3-242" fmla="*/ 310960 h 533320"/>
                  <a:gd name="connsiteX4-243" fmla="*/ 2971800 w 3206750"/>
                  <a:gd name="connsiteY4-244" fmla="*/ 511616 h 533320"/>
                  <a:gd name="connsiteX5-245" fmla="*/ 2248533 w 3206750"/>
                  <a:gd name="connsiteY5-246" fmla="*/ 517333 h 533320"/>
                  <a:gd name="connsiteX6-247" fmla="*/ 81917 w 3206750"/>
                  <a:gd name="connsiteY6-248" fmla="*/ 485583 h 533320"/>
                  <a:gd name="connsiteX7-249" fmla="*/ 0 w 3206750"/>
                  <a:gd name="connsiteY7-250" fmla="*/ 403666 h 533320"/>
                  <a:gd name="connsiteX8-251" fmla="*/ 0 w 3206750"/>
                  <a:gd name="connsiteY8-252" fmla="*/ 76010 h 533320"/>
                  <a:gd name="connsiteX0-253" fmla="*/ 95250 w 3206750"/>
                  <a:gd name="connsiteY0-254" fmla="*/ 12054 h 551914"/>
                  <a:gd name="connsiteX1-255" fmla="*/ 939167 w 3206750"/>
                  <a:gd name="connsiteY1-256" fmla="*/ 63487 h 551914"/>
                  <a:gd name="connsiteX2-257" fmla="*/ 3067683 w 3206750"/>
                  <a:gd name="connsiteY2-258" fmla="*/ 76187 h 551914"/>
                  <a:gd name="connsiteX3-259" fmla="*/ 3206750 w 3206750"/>
                  <a:gd name="connsiteY3-260" fmla="*/ 329554 h 551914"/>
                  <a:gd name="connsiteX4-261" fmla="*/ 2971800 w 3206750"/>
                  <a:gd name="connsiteY4-262" fmla="*/ 530210 h 551914"/>
                  <a:gd name="connsiteX5-263" fmla="*/ 2248533 w 3206750"/>
                  <a:gd name="connsiteY5-264" fmla="*/ 535927 h 551914"/>
                  <a:gd name="connsiteX6-265" fmla="*/ 81917 w 3206750"/>
                  <a:gd name="connsiteY6-266" fmla="*/ 504177 h 551914"/>
                  <a:gd name="connsiteX7-267" fmla="*/ 0 w 3206750"/>
                  <a:gd name="connsiteY7-268" fmla="*/ 422260 h 551914"/>
                  <a:gd name="connsiteX8-269" fmla="*/ 95250 w 3206750"/>
                  <a:gd name="connsiteY8-270" fmla="*/ 12054 h 551914"/>
                  <a:gd name="connsiteX0-271" fmla="*/ 95250 w 3206750"/>
                  <a:gd name="connsiteY0-272" fmla="*/ 35043 h 574903"/>
                  <a:gd name="connsiteX1-273" fmla="*/ 958217 w 3206750"/>
                  <a:gd name="connsiteY1-274" fmla="*/ 35676 h 574903"/>
                  <a:gd name="connsiteX2-275" fmla="*/ 3067683 w 3206750"/>
                  <a:gd name="connsiteY2-276" fmla="*/ 99176 h 574903"/>
                  <a:gd name="connsiteX3-277" fmla="*/ 3206750 w 3206750"/>
                  <a:gd name="connsiteY3-278" fmla="*/ 352543 h 574903"/>
                  <a:gd name="connsiteX4-279" fmla="*/ 2971800 w 3206750"/>
                  <a:gd name="connsiteY4-280" fmla="*/ 553199 h 574903"/>
                  <a:gd name="connsiteX5-281" fmla="*/ 2248533 w 3206750"/>
                  <a:gd name="connsiteY5-282" fmla="*/ 558916 h 574903"/>
                  <a:gd name="connsiteX6-283" fmla="*/ 81917 w 3206750"/>
                  <a:gd name="connsiteY6-284" fmla="*/ 527166 h 574903"/>
                  <a:gd name="connsiteX7-285" fmla="*/ 0 w 3206750"/>
                  <a:gd name="connsiteY7-286" fmla="*/ 445249 h 574903"/>
                  <a:gd name="connsiteX8-287" fmla="*/ 95250 w 3206750"/>
                  <a:gd name="connsiteY8-288" fmla="*/ 35043 h 574903"/>
                  <a:gd name="connsiteX0-289" fmla="*/ 95250 w 3206750"/>
                  <a:gd name="connsiteY0-290" fmla="*/ 45996 h 585856"/>
                  <a:gd name="connsiteX1-291" fmla="*/ 951867 w 3206750"/>
                  <a:gd name="connsiteY1-292" fmla="*/ 33929 h 585856"/>
                  <a:gd name="connsiteX2-293" fmla="*/ 3067683 w 3206750"/>
                  <a:gd name="connsiteY2-294" fmla="*/ 110129 h 585856"/>
                  <a:gd name="connsiteX3-295" fmla="*/ 3206750 w 3206750"/>
                  <a:gd name="connsiteY3-296" fmla="*/ 363496 h 585856"/>
                  <a:gd name="connsiteX4-297" fmla="*/ 2971800 w 3206750"/>
                  <a:gd name="connsiteY4-298" fmla="*/ 564152 h 585856"/>
                  <a:gd name="connsiteX5-299" fmla="*/ 2248533 w 3206750"/>
                  <a:gd name="connsiteY5-300" fmla="*/ 569869 h 585856"/>
                  <a:gd name="connsiteX6-301" fmla="*/ 81917 w 3206750"/>
                  <a:gd name="connsiteY6-302" fmla="*/ 538119 h 585856"/>
                  <a:gd name="connsiteX7-303" fmla="*/ 0 w 3206750"/>
                  <a:gd name="connsiteY7-304" fmla="*/ 456202 h 585856"/>
                  <a:gd name="connsiteX8-305" fmla="*/ 95250 w 3206750"/>
                  <a:gd name="connsiteY8-306" fmla="*/ 45996 h 585856"/>
                  <a:gd name="connsiteX0-307" fmla="*/ 114300 w 3225800"/>
                  <a:gd name="connsiteY0-308" fmla="*/ 45996 h 585856"/>
                  <a:gd name="connsiteX1-309" fmla="*/ 970917 w 3225800"/>
                  <a:gd name="connsiteY1-310" fmla="*/ 33929 h 585856"/>
                  <a:gd name="connsiteX2-311" fmla="*/ 3086733 w 3225800"/>
                  <a:gd name="connsiteY2-312" fmla="*/ 110129 h 585856"/>
                  <a:gd name="connsiteX3-313" fmla="*/ 3225800 w 3225800"/>
                  <a:gd name="connsiteY3-314" fmla="*/ 363496 h 585856"/>
                  <a:gd name="connsiteX4-315" fmla="*/ 2990850 w 3225800"/>
                  <a:gd name="connsiteY4-316" fmla="*/ 564152 h 585856"/>
                  <a:gd name="connsiteX5-317" fmla="*/ 2267583 w 3225800"/>
                  <a:gd name="connsiteY5-318" fmla="*/ 569869 h 585856"/>
                  <a:gd name="connsiteX6-319" fmla="*/ 100967 w 3225800"/>
                  <a:gd name="connsiteY6-320" fmla="*/ 538119 h 585856"/>
                  <a:gd name="connsiteX7-321" fmla="*/ 0 w 3225800"/>
                  <a:gd name="connsiteY7-322" fmla="*/ 310152 h 585856"/>
                  <a:gd name="connsiteX8-323" fmla="*/ 114300 w 3225800"/>
                  <a:gd name="connsiteY8-324" fmla="*/ 45996 h 585856"/>
                  <a:gd name="connsiteX0-325" fmla="*/ 114300 w 3225800"/>
                  <a:gd name="connsiteY0-326" fmla="*/ 45996 h 585856"/>
                  <a:gd name="connsiteX1-327" fmla="*/ 970917 w 3225800"/>
                  <a:gd name="connsiteY1-328" fmla="*/ 33929 h 585856"/>
                  <a:gd name="connsiteX2-329" fmla="*/ 3086733 w 3225800"/>
                  <a:gd name="connsiteY2-330" fmla="*/ 110129 h 585856"/>
                  <a:gd name="connsiteX3-331" fmla="*/ 3225800 w 3225800"/>
                  <a:gd name="connsiteY3-332" fmla="*/ 363496 h 585856"/>
                  <a:gd name="connsiteX4-333" fmla="*/ 2990850 w 3225800"/>
                  <a:gd name="connsiteY4-334" fmla="*/ 564152 h 585856"/>
                  <a:gd name="connsiteX5-335" fmla="*/ 2267583 w 3225800"/>
                  <a:gd name="connsiteY5-336" fmla="*/ 569869 h 585856"/>
                  <a:gd name="connsiteX6-337" fmla="*/ 100967 w 3225800"/>
                  <a:gd name="connsiteY6-338" fmla="*/ 538119 h 585856"/>
                  <a:gd name="connsiteX7-339" fmla="*/ 0 w 3225800"/>
                  <a:gd name="connsiteY7-340" fmla="*/ 310152 h 585856"/>
                  <a:gd name="connsiteX8-341" fmla="*/ 114300 w 3225800"/>
                  <a:gd name="connsiteY8-342" fmla="*/ 45996 h 585856"/>
                  <a:gd name="connsiteX0-343" fmla="*/ 114300 w 3225800"/>
                  <a:gd name="connsiteY0-344" fmla="*/ 45996 h 614319"/>
                  <a:gd name="connsiteX1-345" fmla="*/ 970917 w 3225800"/>
                  <a:gd name="connsiteY1-346" fmla="*/ 33929 h 614319"/>
                  <a:gd name="connsiteX2-347" fmla="*/ 3086733 w 3225800"/>
                  <a:gd name="connsiteY2-348" fmla="*/ 110129 h 614319"/>
                  <a:gd name="connsiteX3-349" fmla="*/ 3225800 w 3225800"/>
                  <a:gd name="connsiteY3-350" fmla="*/ 363496 h 614319"/>
                  <a:gd name="connsiteX4-351" fmla="*/ 2990850 w 3225800"/>
                  <a:gd name="connsiteY4-352" fmla="*/ 564152 h 614319"/>
                  <a:gd name="connsiteX5-353" fmla="*/ 2267583 w 3225800"/>
                  <a:gd name="connsiteY5-354" fmla="*/ 569869 h 614319"/>
                  <a:gd name="connsiteX6-355" fmla="*/ 329567 w 3225800"/>
                  <a:gd name="connsiteY6-356" fmla="*/ 614319 h 614319"/>
                  <a:gd name="connsiteX7-357" fmla="*/ 0 w 3225800"/>
                  <a:gd name="connsiteY7-358" fmla="*/ 310152 h 614319"/>
                  <a:gd name="connsiteX8-359" fmla="*/ 114300 w 3225800"/>
                  <a:gd name="connsiteY8-360" fmla="*/ 45996 h 614319"/>
                  <a:gd name="connsiteX0-361" fmla="*/ 114300 w 3225800"/>
                  <a:gd name="connsiteY0-362" fmla="*/ 45996 h 640734"/>
                  <a:gd name="connsiteX1-363" fmla="*/ 970917 w 3225800"/>
                  <a:gd name="connsiteY1-364" fmla="*/ 33929 h 640734"/>
                  <a:gd name="connsiteX2-365" fmla="*/ 3086733 w 3225800"/>
                  <a:gd name="connsiteY2-366" fmla="*/ 110129 h 640734"/>
                  <a:gd name="connsiteX3-367" fmla="*/ 3225800 w 3225800"/>
                  <a:gd name="connsiteY3-368" fmla="*/ 363496 h 640734"/>
                  <a:gd name="connsiteX4-369" fmla="*/ 2990850 w 3225800"/>
                  <a:gd name="connsiteY4-370" fmla="*/ 564152 h 640734"/>
                  <a:gd name="connsiteX5-371" fmla="*/ 2267583 w 3225800"/>
                  <a:gd name="connsiteY5-372" fmla="*/ 569869 h 640734"/>
                  <a:gd name="connsiteX6-373" fmla="*/ 329567 w 3225800"/>
                  <a:gd name="connsiteY6-374" fmla="*/ 614319 h 640734"/>
                  <a:gd name="connsiteX7-375" fmla="*/ 0 w 3225800"/>
                  <a:gd name="connsiteY7-376" fmla="*/ 310152 h 640734"/>
                  <a:gd name="connsiteX8-377" fmla="*/ 114300 w 3225800"/>
                  <a:gd name="connsiteY8-378" fmla="*/ 45996 h 640734"/>
                  <a:gd name="connsiteX0-379" fmla="*/ 114300 w 3225800"/>
                  <a:gd name="connsiteY0-380" fmla="*/ 24278 h 619016"/>
                  <a:gd name="connsiteX1-381" fmla="*/ 977267 w 3225800"/>
                  <a:gd name="connsiteY1-382" fmla="*/ 37611 h 619016"/>
                  <a:gd name="connsiteX2-383" fmla="*/ 3086733 w 3225800"/>
                  <a:gd name="connsiteY2-384" fmla="*/ 88411 h 619016"/>
                  <a:gd name="connsiteX3-385" fmla="*/ 3225800 w 3225800"/>
                  <a:gd name="connsiteY3-386" fmla="*/ 341778 h 619016"/>
                  <a:gd name="connsiteX4-387" fmla="*/ 2990850 w 3225800"/>
                  <a:gd name="connsiteY4-388" fmla="*/ 542434 h 619016"/>
                  <a:gd name="connsiteX5-389" fmla="*/ 2267583 w 3225800"/>
                  <a:gd name="connsiteY5-390" fmla="*/ 548151 h 619016"/>
                  <a:gd name="connsiteX6-391" fmla="*/ 329567 w 3225800"/>
                  <a:gd name="connsiteY6-392" fmla="*/ 592601 h 619016"/>
                  <a:gd name="connsiteX7-393" fmla="*/ 0 w 3225800"/>
                  <a:gd name="connsiteY7-394" fmla="*/ 288434 h 619016"/>
                  <a:gd name="connsiteX8-395" fmla="*/ 114300 w 3225800"/>
                  <a:gd name="connsiteY8-396" fmla="*/ 24278 h 619016"/>
                  <a:gd name="connsiteX0-397" fmla="*/ 114300 w 3225800"/>
                  <a:gd name="connsiteY0-398" fmla="*/ 17151 h 611889"/>
                  <a:gd name="connsiteX1-399" fmla="*/ 977267 w 3225800"/>
                  <a:gd name="connsiteY1-400" fmla="*/ 30484 h 611889"/>
                  <a:gd name="connsiteX2-401" fmla="*/ 3086733 w 3225800"/>
                  <a:gd name="connsiteY2-402" fmla="*/ 81284 h 611889"/>
                  <a:gd name="connsiteX3-403" fmla="*/ 3225800 w 3225800"/>
                  <a:gd name="connsiteY3-404" fmla="*/ 334651 h 611889"/>
                  <a:gd name="connsiteX4-405" fmla="*/ 2990850 w 3225800"/>
                  <a:gd name="connsiteY4-406" fmla="*/ 535307 h 611889"/>
                  <a:gd name="connsiteX5-407" fmla="*/ 2267583 w 3225800"/>
                  <a:gd name="connsiteY5-408" fmla="*/ 541024 h 611889"/>
                  <a:gd name="connsiteX6-409" fmla="*/ 329567 w 3225800"/>
                  <a:gd name="connsiteY6-410" fmla="*/ 585474 h 611889"/>
                  <a:gd name="connsiteX7-411" fmla="*/ 0 w 3225800"/>
                  <a:gd name="connsiteY7-412" fmla="*/ 281307 h 611889"/>
                  <a:gd name="connsiteX8-413" fmla="*/ 114300 w 3225800"/>
                  <a:gd name="connsiteY8-414" fmla="*/ 17151 h 611889"/>
                  <a:gd name="connsiteX0-415" fmla="*/ 114300 w 3225800"/>
                  <a:gd name="connsiteY0-416" fmla="*/ 37859 h 632597"/>
                  <a:gd name="connsiteX1-417" fmla="*/ 977267 w 3225800"/>
                  <a:gd name="connsiteY1-418" fmla="*/ 51192 h 632597"/>
                  <a:gd name="connsiteX2-419" fmla="*/ 3086733 w 3225800"/>
                  <a:gd name="connsiteY2-420" fmla="*/ 101992 h 632597"/>
                  <a:gd name="connsiteX3-421" fmla="*/ 3225800 w 3225800"/>
                  <a:gd name="connsiteY3-422" fmla="*/ 355359 h 632597"/>
                  <a:gd name="connsiteX4-423" fmla="*/ 2990850 w 3225800"/>
                  <a:gd name="connsiteY4-424" fmla="*/ 556015 h 632597"/>
                  <a:gd name="connsiteX5-425" fmla="*/ 2267583 w 3225800"/>
                  <a:gd name="connsiteY5-426" fmla="*/ 561732 h 632597"/>
                  <a:gd name="connsiteX6-427" fmla="*/ 329567 w 3225800"/>
                  <a:gd name="connsiteY6-428" fmla="*/ 606182 h 632597"/>
                  <a:gd name="connsiteX7-429" fmla="*/ 0 w 3225800"/>
                  <a:gd name="connsiteY7-430" fmla="*/ 302015 h 632597"/>
                  <a:gd name="connsiteX8-431" fmla="*/ 114300 w 3225800"/>
                  <a:gd name="connsiteY8-432" fmla="*/ 37859 h 632597"/>
                  <a:gd name="connsiteX0-433" fmla="*/ 114300 w 3225800"/>
                  <a:gd name="connsiteY0-434" fmla="*/ 58209 h 652947"/>
                  <a:gd name="connsiteX1-435" fmla="*/ 977267 w 3225800"/>
                  <a:gd name="connsiteY1-436" fmla="*/ 71542 h 652947"/>
                  <a:gd name="connsiteX2-437" fmla="*/ 2769233 w 3225800"/>
                  <a:gd name="connsiteY2-438" fmla="*/ 39792 h 652947"/>
                  <a:gd name="connsiteX3-439" fmla="*/ 3225800 w 3225800"/>
                  <a:gd name="connsiteY3-440" fmla="*/ 375709 h 652947"/>
                  <a:gd name="connsiteX4-441" fmla="*/ 2990850 w 3225800"/>
                  <a:gd name="connsiteY4-442" fmla="*/ 576365 h 652947"/>
                  <a:gd name="connsiteX5-443" fmla="*/ 2267583 w 3225800"/>
                  <a:gd name="connsiteY5-444" fmla="*/ 582082 h 652947"/>
                  <a:gd name="connsiteX6-445" fmla="*/ 329567 w 3225800"/>
                  <a:gd name="connsiteY6-446" fmla="*/ 626532 h 652947"/>
                  <a:gd name="connsiteX7-447" fmla="*/ 0 w 3225800"/>
                  <a:gd name="connsiteY7-448" fmla="*/ 322365 h 652947"/>
                  <a:gd name="connsiteX8-449" fmla="*/ 114300 w 3225800"/>
                  <a:gd name="connsiteY8-450" fmla="*/ 58209 h 652947"/>
                  <a:gd name="connsiteX0-451" fmla="*/ 114300 w 3225800"/>
                  <a:gd name="connsiteY0-452" fmla="*/ 58209 h 652947"/>
                  <a:gd name="connsiteX1-453" fmla="*/ 977267 w 3225800"/>
                  <a:gd name="connsiteY1-454" fmla="*/ 71542 h 652947"/>
                  <a:gd name="connsiteX2-455" fmla="*/ 2769233 w 3225800"/>
                  <a:gd name="connsiteY2-456" fmla="*/ 39792 h 652947"/>
                  <a:gd name="connsiteX3-457" fmla="*/ 3225800 w 3225800"/>
                  <a:gd name="connsiteY3-458" fmla="*/ 375709 h 652947"/>
                  <a:gd name="connsiteX4-459" fmla="*/ 2990850 w 3225800"/>
                  <a:gd name="connsiteY4-460" fmla="*/ 576365 h 652947"/>
                  <a:gd name="connsiteX5-461" fmla="*/ 2267583 w 3225800"/>
                  <a:gd name="connsiteY5-462" fmla="*/ 582082 h 652947"/>
                  <a:gd name="connsiteX6-463" fmla="*/ 329567 w 3225800"/>
                  <a:gd name="connsiteY6-464" fmla="*/ 626532 h 652947"/>
                  <a:gd name="connsiteX7-465" fmla="*/ 0 w 3225800"/>
                  <a:gd name="connsiteY7-466" fmla="*/ 322365 h 652947"/>
                  <a:gd name="connsiteX8-467" fmla="*/ 114300 w 3225800"/>
                  <a:gd name="connsiteY8-468" fmla="*/ 58209 h 652947"/>
                  <a:gd name="connsiteX0-469" fmla="*/ 114300 w 3225845"/>
                  <a:gd name="connsiteY0-470" fmla="*/ 58209 h 652947"/>
                  <a:gd name="connsiteX1-471" fmla="*/ 977267 w 3225845"/>
                  <a:gd name="connsiteY1-472" fmla="*/ 71542 h 652947"/>
                  <a:gd name="connsiteX2-473" fmla="*/ 2769233 w 3225845"/>
                  <a:gd name="connsiteY2-474" fmla="*/ 39792 h 652947"/>
                  <a:gd name="connsiteX3-475" fmla="*/ 3225800 w 3225845"/>
                  <a:gd name="connsiteY3-476" fmla="*/ 375709 h 652947"/>
                  <a:gd name="connsiteX4-477" fmla="*/ 2990850 w 3225845"/>
                  <a:gd name="connsiteY4-478" fmla="*/ 576365 h 652947"/>
                  <a:gd name="connsiteX5-479" fmla="*/ 2267583 w 3225845"/>
                  <a:gd name="connsiteY5-480" fmla="*/ 582082 h 652947"/>
                  <a:gd name="connsiteX6-481" fmla="*/ 329567 w 3225845"/>
                  <a:gd name="connsiteY6-482" fmla="*/ 626532 h 652947"/>
                  <a:gd name="connsiteX7-483" fmla="*/ 0 w 3225845"/>
                  <a:gd name="connsiteY7-484" fmla="*/ 322365 h 652947"/>
                  <a:gd name="connsiteX8-485" fmla="*/ 114300 w 3225845"/>
                  <a:gd name="connsiteY8-486" fmla="*/ 58209 h 652947"/>
                  <a:gd name="connsiteX0-487" fmla="*/ 114300 w 3225845"/>
                  <a:gd name="connsiteY0-488" fmla="*/ 58209 h 652947"/>
                  <a:gd name="connsiteX1-489" fmla="*/ 977267 w 3225845"/>
                  <a:gd name="connsiteY1-490" fmla="*/ 71542 h 652947"/>
                  <a:gd name="connsiteX2-491" fmla="*/ 2769233 w 3225845"/>
                  <a:gd name="connsiteY2-492" fmla="*/ 39792 h 652947"/>
                  <a:gd name="connsiteX3-493" fmla="*/ 3225800 w 3225845"/>
                  <a:gd name="connsiteY3-494" fmla="*/ 375709 h 652947"/>
                  <a:gd name="connsiteX4-495" fmla="*/ 2990850 w 3225845"/>
                  <a:gd name="connsiteY4-496" fmla="*/ 576365 h 652947"/>
                  <a:gd name="connsiteX5-497" fmla="*/ 2267583 w 3225845"/>
                  <a:gd name="connsiteY5-498" fmla="*/ 582082 h 652947"/>
                  <a:gd name="connsiteX6-499" fmla="*/ 329567 w 3225845"/>
                  <a:gd name="connsiteY6-500" fmla="*/ 626532 h 652947"/>
                  <a:gd name="connsiteX7-501" fmla="*/ 0 w 3225845"/>
                  <a:gd name="connsiteY7-502" fmla="*/ 322365 h 652947"/>
                  <a:gd name="connsiteX8-503" fmla="*/ 114300 w 3225845"/>
                  <a:gd name="connsiteY8-504" fmla="*/ 58209 h 652947"/>
                  <a:gd name="connsiteX0-505" fmla="*/ 19050 w 3130595"/>
                  <a:gd name="connsiteY0-506" fmla="*/ 58209 h 652947"/>
                  <a:gd name="connsiteX1-507" fmla="*/ 882017 w 3130595"/>
                  <a:gd name="connsiteY1-508" fmla="*/ 71542 h 652947"/>
                  <a:gd name="connsiteX2-509" fmla="*/ 2673983 w 3130595"/>
                  <a:gd name="connsiteY2-510" fmla="*/ 39792 h 652947"/>
                  <a:gd name="connsiteX3-511" fmla="*/ 3130550 w 3130595"/>
                  <a:gd name="connsiteY3-512" fmla="*/ 375709 h 652947"/>
                  <a:gd name="connsiteX4-513" fmla="*/ 2895600 w 3130595"/>
                  <a:gd name="connsiteY4-514" fmla="*/ 576365 h 652947"/>
                  <a:gd name="connsiteX5-515" fmla="*/ 2172333 w 3130595"/>
                  <a:gd name="connsiteY5-516" fmla="*/ 582082 h 652947"/>
                  <a:gd name="connsiteX6-517" fmla="*/ 234317 w 3130595"/>
                  <a:gd name="connsiteY6-518" fmla="*/ 626532 h 652947"/>
                  <a:gd name="connsiteX7-519" fmla="*/ 0 w 3130595"/>
                  <a:gd name="connsiteY7-520" fmla="*/ 335065 h 652947"/>
                  <a:gd name="connsiteX8-521" fmla="*/ 19050 w 3130595"/>
                  <a:gd name="connsiteY8-522" fmla="*/ 58209 h 652947"/>
                  <a:gd name="connsiteX0-523" fmla="*/ 95250 w 3130595"/>
                  <a:gd name="connsiteY0-524" fmla="*/ 77259 h 652947"/>
                  <a:gd name="connsiteX1-525" fmla="*/ 882017 w 3130595"/>
                  <a:gd name="connsiteY1-526" fmla="*/ 71542 h 652947"/>
                  <a:gd name="connsiteX2-527" fmla="*/ 2673983 w 3130595"/>
                  <a:gd name="connsiteY2-528" fmla="*/ 39792 h 652947"/>
                  <a:gd name="connsiteX3-529" fmla="*/ 3130550 w 3130595"/>
                  <a:gd name="connsiteY3-530" fmla="*/ 375709 h 652947"/>
                  <a:gd name="connsiteX4-531" fmla="*/ 2895600 w 3130595"/>
                  <a:gd name="connsiteY4-532" fmla="*/ 576365 h 652947"/>
                  <a:gd name="connsiteX5-533" fmla="*/ 2172333 w 3130595"/>
                  <a:gd name="connsiteY5-534" fmla="*/ 582082 h 652947"/>
                  <a:gd name="connsiteX6-535" fmla="*/ 234317 w 3130595"/>
                  <a:gd name="connsiteY6-536" fmla="*/ 626532 h 652947"/>
                  <a:gd name="connsiteX7-537" fmla="*/ 0 w 3130595"/>
                  <a:gd name="connsiteY7-538" fmla="*/ 335065 h 652947"/>
                  <a:gd name="connsiteX8-539" fmla="*/ 95250 w 3130595"/>
                  <a:gd name="connsiteY8-540" fmla="*/ 77259 h 652947"/>
                  <a:gd name="connsiteX0-541" fmla="*/ 57150 w 3092495"/>
                  <a:gd name="connsiteY0-542" fmla="*/ 77259 h 652947"/>
                  <a:gd name="connsiteX1-543" fmla="*/ 843917 w 3092495"/>
                  <a:gd name="connsiteY1-544" fmla="*/ 71542 h 652947"/>
                  <a:gd name="connsiteX2-545" fmla="*/ 2635883 w 3092495"/>
                  <a:gd name="connsiteY2-546" fmla="*/ 39792 h 652947"/>
                  <a:gd name="connsiteX3-547" fmla="*/ 3092450 w 3092495"/>
                  <a:gd name="connsiteY3-548" fmla="*/ 375709 h 652947"/>
                  <a:gd name="connsiteX4-549" fmla="*/ 2857500 w 3092495"/>
                  <a:gd name="connsiteY4-550" fmla="*/ 576365 h 652947"/>
                  <a:gd name="connsiteX5-551" fmla="*/ 2134233 w 3092495"/>
                  <a:gd name="connsiteY5-552" fmla="*/ 582082 h 652947"/>
                  <a:gd name="connsiteX6-553" fmla="*/ 196217 w 3092495"/>
                  <a:gd name="connsiteY6-554" fmla="*/ 626532 h 652947"/>
                  <a:gd name="connsiteX7-555" fmla="*/ 0 w 3092495"/>
                  <a:gd name="connsiteY7-556" fmla="*/ 360465 h 652947"/>
                  <a:gd name="connsiteX8-557" fmla="*/ 57150 w 3092495"/>
                  <a:gd name="connsiteY8-558" fmla="*/ 77259 h 6529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3092495" h="652947">
                    <a:moveTo>
                      <a:pt x="57150" y="77259"/>
                    </a:moveTo>
                    <a:cubicBezTo>
                      <a:pt x="57150" y="32017"/>
                      <a:pt x="798675" y="71542"/>
                      <a:pt x="843917" y="71542"/>
                    </a:cubicBezTo>
                    <a:cubicBezTo>
                      <a:pt x="2148206" y="-68158"/>
                      <a:pt x="1598294" y="39792"/>
                      <a:pt x="2635883" y="39792"/>
                    </a:cubicBezTo>
                    <a:cubicBezTo>
                      <a:pt x="3106575" y="84242"/>
                      <a:pt x="3092450" y="330467"/>
                      <a:pt x="3092450" y="375709"/>
                    </a:cubicBezTo>
                    <a:cubicBezTo>
                      <a:pt x="3041650" y="440478"/>
                      <a:pt x="3136900" y="454446"/>
                      <a:pt x="2857500" y="576365"/>
                    </a:cubicBezTo>
                    <a:cubicBezTo>
                      <a:pt x="2857500" y="621607"/>
                      <a:pt x="2179475" y="582082"/>
                      <a:pt x="2134233" y="582082"/>
                    </a:cubicBezTo>
                    <a:cubicBezTo>
                      <a:pt x="1488228" y="596899"/>
                      <a:pt x="823172" y="700615"/>
                      <a:pt x="196217" y="626532"/>
                    </a:cubicBezTo>
                    <a:cubicBezTo>
                      <a:pt x="150975" y="626532"/>
                      <a:pt x="0" y="405707"/>
                      <a:pt x="0" y="360465"/>
                    </a:cubicBezTo>
                    <a:cubicBezTo>
                      <a:pt x="19050" y="221613"/>
                      <a:pt x="19050" y="165311"/>
                      <a:pt x="57150" y="77259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清松手寫體1" panose="00000500000000000000" charset="-120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4961518" y="954413"/>
              <a:ext cx="2881356" cy="460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rgbClr val="4D310F"/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</a:rPr>
                <a:t>快速提升终端店面形象</a:t>
              </a:r>
              <a:endParaRPr lang="zh-CN" altLang="en-US" sz="2400" b="1" dirty="0">
                <a:solidFill>
                  <a:srgbClr val="4D310F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81251" y="1732726"/>
            <a:ext cx="3092500" cy="744152"/>
            <a:chOff x="4856156" y="1716216"/>
            <a:chExt cx="3092500" cy="744152"/>
          </a:xfrm>
        </p:grpSpPr>
        <p:grpSp>
          <p:nvGrpSpPr>
            <p:cNvPr id="21" name="组合 20"/>
            <p:cNvGrpSpPr/>
            <p:nvPr/>
          </p:nvGrpSpPr>
          <p:grpSpPr>
            <a:xfrm>
              <a:off x="4856156" y="1716216"/>
              <a:ext cx="3092500" cy="744152"/>
              <a:chOff x="4572000" y="762000"/>
              <a:chExt cx="3092500" cy="744152"/>
            </a:xfrm>
          </p:grpSpPr>
          <p:sp>
            <p:nvSpPr>
              <p:cNvPr id="22" name="矩形: 圆角 5"/>
              <p:cNvSpPr/>
              <p:nvPr/>
            </p:nvSpPr>
            <p:spPr>
              <a:xfrm>
                <a:off x="4572005" y="762000"/>
                <a:ext cx="3092495" cy="652947"/>
              </a:xfrm>
              <a:custGeom>
                <a:avLst/>
                <a:gdLst>
                  <a:gd name="connsiteX0" fmla="*/ 0 w 3276600"/>
                  <a:gd name="connsiteY0" fmla="*/ 81917 h 491490"/>
                  <a:gd name="connsiteX1" fmla="*/ 81917 w 3276600"/>
                  <a:gd name="connsiteY1" fmla="*/ 0 h 491490"/>
                  <a:gd name="connsiteX2" fmla="*/ 3194683 w 3276600"/>
                  <a:gd name="connsiteY2" fmla="*/ 0 h 491490"/>
                  <a:gd name="connsiteX3" fmla="*/ 3276600 w 3276600"/>
                  <a:gd name="connsiteY3" fmla="*/ 81917 h 491490"/>
                  <a:gd name="connsiteX4" fmla="*/ 3276600 w 3276600"/>
                  <a:gd name="connsiteY4" fmla="*/ 409573 h 491490"/>
                  <a:gd name="connsiteX5" fmla="*/ 3194683 w 3276600"/>
                  <a:gd name="connsiteY5" fmla="*/ 491490 h 491490"/>
                  <a:gd name="connsiteX6" fmla="*/ 81917 w 3276600"/>
                  <a:gd name="connsiteY6" fmla="*/ 491490 h 491490"/>
                  <a:gd name="connsiteX7" fmla="*/ 0 w 3276600"/>
                  <a:gd name="connsiteY7" fmla="*/ 409573 h 491490"/>
                  <a:gd name="connsiteX8" fmla="*/ 0 w 3276600"/>
                  <a:gd name="connsiteY8" fmla="*/ 81917 h 491490"/>
                  <a:gd name="connsiteX0-1" fmla="*/ 0 w 3276600"/>
                  <a:gd name="connsiteY0-2" fmla="*/ 81917 h 491490"/>
                  <a:gd name="connsiteX1-3" fmla="*/ 939167 w 3276600"/>
                  <a:gd name="connsiteY1-4" fmla="*/ 50800 h 491490"/>
                  <a:gd name="connsiteX2-5" fmla="*/ 3194683 w 3276600"/>
                  <a:gd name="connsiteY2-6" fmla="*/ 0 h 491490"/>
                  <a:gd name="connsiteX3-7" fmla="*/ 3276600 w 3276600"/>
                  <a:gd name="connsiteY3-8" fmla="*/ 81917 h 491490"/>
                  <a:gd name="connsiteX4-9" fmla="*/ 3276600 w 3276600"/>
                  <a:gd name="connsiteY4-10" fmla="*/ 409573 h 491490"/>
                  <a:gd name="connsiteX5-11" fmla="*/ 3194683 w 3276600"/>
                  <a:gd name="connsiteY5-12" fmla="*/ 491490 h 491490"/>
                  <a:gd name="connsiteX6-13" fmla="*/ 81917 w 3276600"/>
                  <a:gd name="connsiteY6-14" fmla="*/ 491490 h 491490"/>
                  <a:gd name="connsiteX7-15" fmla="*/ 0 w 3276600"/>
                  <a:gd name="connsiteY7-16" fmla="*/ 409573 h 491490"/>
                  <a:gd name="connsiteX8-17" fmla="*/ 0 w 3276600"/>
                  <a:gd name="connsiteY8-18" fmla="*/ 81917 h 491490"/>
                  <a:gd name="connsiteX0-19" fmla="*/ 0 w 3276600"/>
                  <a:gd name="connsiteY0-20" fmla="*/ 97032 h 506605"/>
                  <a:gd name="connsiteX1-21" fmla="*/ 939167 w 3276600"/>
                  <a:gd name="connsiteY1-22" fmla="*/ 65915 h 506605"/>
                  <a:gd name="connsiteX2-23" fmla="*/ 3194683 w 3276600"/>
                  <a:gd name="connsiteY2-24" fmla="*/ 15115 h 506605"/>
                  <a:gd name="connsiteX3-25" fmla="*/ 3276600 w 3276600"/>
                  <a:gd name="connsiteY3-26" fmla="*/ 97032 h 506605"/>
                  <a:gd name="connsiteX4-27" fmla="*/ 3276600 w 3276600"/>
                  <a:gd name="connsiteY4-28" fmla="*/ 424688 h 506605"/>
                  <a:gd name="connsiteX5-29" fmla="*/ 3194683 w 3276600"/>
                  <a:gd name="connsiteY5-30" fmla="*/ 506605 h 506605"/>
                  <a:gd name="connsiteX6-31" fmla="*/ 81917 w 3276600"/>
                  <a:gd name="connsiteY6-32" fmla="*/ 506605 h 506605"/>
                  <a:gd name="connsiteX7-33" fmla="*/ 0 w 3276600"/>
                  <a:gd name="connsiteY7-34" fmla="*/ 424688 h 506605"/>
                  <a:gd name="connsiteX8-35" fmla="*/ 0 w 3276600"/>
                  <a:gd name="connsiteY8-36" fmla="*/ 97032 h 506605"/>
                  <a:gd name="connsiteX0-37" fmla="*/ 0 w 3276600"/>
                  <a:gd name="connsiteY0-38" fmla="*/ 76010 h 485583"/>
                  <a:gd name="connsiteX1-39" fmla="*/ 939167 w 3276600"/>
                  <a:gd name="connsiteY1-40" fmla="*/ 44893 h 485583"/>
                  <a:gd name="connsiteX2-41" fmla="*/ 3067683 w 3276600"/>
                  <a:gd name="connsiteY2-42" fmla="*/ 57593 h 485583"/>
                  <a:gd name="connsiteX3-43" fmla="*/ 3276600 w 3276600"/>
                  <a:gd name="connsiteY3-44" fmla="*/ 76010 h 485583"/>
                  <a:gd name="connsiteX4-45" fmla="*/ 3276600 w 3276600"/>
                  <a:gd name="connsiteY4-46" fmla="*/ 403666 h 485583"/>
                  <a:gd name="connsiteX5-47" fmla="*/ 3194683 w 3276600"/>
                  <a:gd name="connsiteY5-48" fmla="*/ 485583 h 485583"/>
                  <a:gd name="connsiteX6-49" fmla="*/ 81917 w 3276600"/>
                  <a:gd name="connsiteY6-50" fmla="*/ 485583 h 485583"/>
                  <a:gd name="connsiteX7-51" fmla="*/ 0 w 3276600"/>
                  <a:gd name="connsiteY7-52" fmla="*/ 403666 h 485583"/>
                  <a:gd name="connsiteX8-53" fmla="*/ 0 w 3276600"/>
                  <a:gd name="connsiteY8-54" fmla="*/ 76010 h 485583"/>
                  <a:gd name="connsiteX0-55" fmla="*/ 0 w 3276600"/>
                  <a:gd name="connsiteY0-56" fmla="*/ 76010 h 485583"/>
                  <a:gd name="connsiteX1-57" fmla="*/ 939167 w 3276600"/>
                  <a:gd name="connsiteY1-58" fmla="*/ 44893 h 485583"/>
                  <a:gd name="connsiteX2-59" fmla="*/ 3067683 w 3276600"/>
                  <a:gd name="connsiteY2-60" fmla="*/ 57593 h 485583"/>
                  <a:gd name="connsiteX3-61" fmla="*/ 3219450 w 3276600"/>
                  <a:gd name="connsiteY3-62" fmla="*/ 145860 h 485583"/>
                  <a:gd name="connsiteX4-63" fmla="*/ 3276600 w 3276600"/>
                  <a:gd name="connsiteY4-64" fmla="*/ 403666 h 485583"/>
                  <a:gd name="connsiteX5-65" fmla="*/ 3194683 w 3276600"/>
                  <a:gd name="connsiteY5-66" fmla="*/ 485583 h 485583"/>
                  <a:gd name="connsiteX6-67" fmla="*/ 81917 w 3276600"/>
                  <a:gd name="connsiteY6-68" fmla="*/ 485583 h 485583"/>
                  <a:gd name="connsiteX7-69" fmla="*/ 0 w 3276600"/>
                  <a:gd name="connsiteY7-70" fmla="*/ 403666 h 485583"/>
                  <a:gd name="connsiteX8-71" fmla="*/ 0 w 3276600"/>
                  <a:gd name="connsiteY8-72" fmla="*/ 76010 h 485583"/>
                  <a:gd name="connsiteX0-73" fmla="*/ 0 w 3276600"/>
                  <a:gd name="connsiteY0-74" fmla="*/ 76010 h 517333"/>
                  <a:gd name="connsiteX1-75" fmla="*/ 939167 w 3276600"/>
                  <a:gd name="connsiteY1-76" fmla="*/ 44893 h 517333"/>
                  <a:gd name="connsiteX2-77" fmla="*/ 3067683 w 3276600"/>
                  <a:gd name="connsiteY2-78" fmla="*/ 57593 h 517333"/>
                  <a:gd name="connsiteX3-79" fmla="*/ 3219450 w 3276600"/>
                  <a:gd name="connsiteY3-80" fmla="*/ 145860 h 517333"/>
                  <a:gd name="connsiteX4-81" fmla="*/ 3276600 w 3276600"/>
                  <a:gd name="connsiteY4-82" fmla="*/ 403666 h 517333"/>
                  <a:gd name="connsiteX5-83" fmla="*/ 2248533 w 3276600"/>
                  <a:gd name="connsiteY5-84" fmla="*/ 517333 h 517333"/>
                  <a:gd name="connsiteX6-85" fmla="*/ 81917 w 3276600"/>
                  <a:gd name="connsiteY6-86" fmla="*/ 485583 h 517333"/>
                  <a:gd name="connsiteX7-87" fmla="*/ 0 w 3276600"/>
                  <a:gd name="connsiteY7-88" fmla="*/ 403666 h 517333"/>
                  <a:gd name="connsiteX8-89" fmla="*/ 0 w 3276600"/>
                  <a:gd name="connsiteY8-90" fmla="*/ 76010 h 517333"/>
                  <a:gd name="connsiteX0-91" fmla="*/ 0 w 3219450"/>
                  <a:gd name="connsiteY0-92" fmla="*/ 76010 h 533320"/>
                  <a:gd name="connsiteX1-93" fmla="*/ 939167 w 3219450"/>
                  <a:gd name="connsiteY1-94" fmla="*/ 44893 h 533320"/>
                  <a:gd name="connsiteX2-95" fmla="*/ 3067683 w 3219450"/>
                  <a:gd name="connsiteY2-96" fmla="*/ 57593 h 533320"/>
                  <a:gd name="connsiteX3-97" fmla="*/ 3219450 w 3219450"/>
                  <a:gd name="connsiteY3-98" fmla="*/ 145860 h 533320"/>
                  <a:gd name="connsiteX4-99" fmla="*/ 3067050 w 3219450"/>
                  <a:gd name="connsiteY4-100" fmla="*/ 511616 h 533320"/>
                  <a:gd name="connsiteX5-101" fmla="*/ 2248533 w 3219450"/>
                  <a:gd name="connsiteY5-102" fmla="*/ 517333 h 533320"/>
                  <a:gd name="connsiteX6-103" fmla="*/ 81917 w 3219450"/>
                  <a:gd name="connsiteY6-104" fmla="*/ 485583 h 533320"/>
                  <a:gd name="connsiteX7-105" fmla="*/ 0 w 3219450"/>
                  <a:gd name="connsiteY7-106" fmla="*/ 403666 h 533320"/>
                  <a:gd name="connsiteX8-107" fmla="*/ 0 w 3219450"/>
                  <a:gd name="connsiteY8-108" fmla="*/ 76010 h 533320"/>
                  <a:gd name="connsiteX0-109" fmla="*/ 0 w 3229226"/>
                  <a:gd name="connsiteY0-110" fmla="*/ 76010 h 533320"/>
                  <a:gd name="connsiteX1-111" fmla="*/ 939167 w 3229226"/>
                  <a:gd name="connsiteY1-112" fmla="*/ 44893 h 533320"/>
                  <a:gd name="connsiteX2-113" fmla="*/ 3067683 w 3229226"/>
                  <a:gd name="connsiteY2-114" fmla="*/ 57593 h 533320"/>
                  <a:gd name="connsiteX3-115" fmla="*/ 3219450 w 3229226"/>
                  <a:gd name="connsiteY3-116" fmla="*/ 145860 h 533320"/>
                  <a:gd name="connsiteX4-117" fmla="*/ 3067050 w 3229226"/>
                  <a:gd name="connsiteY4-118" fmla="*/ 511616 h 533320"/>
                  <a:gd name="connsiteX5-119" fmla="*/ 2248533 w 3229226"/>
                  <a:gd name="connsiteY5-120" fmla="*/ 517333 h 533320"/>
                  <a:gd name="connsiteX6-121" fmla="*/ 81917 w 3229226"/>
                  <a:gd name="connsiteY6-122" fmla="*/ 485583 h 533320"/>
                  <a:gd name="connsiteX7-123" fmla="*/ 0 w 3229226"/>
                  <a:gd name="connsiteY7-124" fmla="*/ 403666 h 533320"/>
                  <a:gd name="connsiteX8-125" fmla="*/ 0 w 3229226"/>
                  <a:gd name="connsiteY8-126" fmla="*/ 76010 h 533320"/>
                  <a:gd name="connsiteX0-127" fmla="*/ 0 w 3276600"/>
                  <a:gd name="connsiteY0-128" fmla="*/ 76010 h 533320"/>
                  <a:gd name="connsiteX1-129" fmla="*/ 939167 w 3276600"/>
                  <a:gd name="connsiteY1-130" fmla="*/ 44893 h 533320"/>
                  <a:gd name="connsiteX2-131" fmla="*/ 3067683 w 3276600"/>
                  <a:gd name="connsiteY2-132" fmla="*/ 57593 h 533320"/>
                  <a:gd name="connsiteX3-133" fmla="*/ 3276600 w 3276600"/>
                  <a:gd name="connsiteY3-134" fmla="*/ 222060 h 533320"/>
                  <a:gd name="connsiteX4-135" fmla="*/ 3067050 w 3276600"/>
                  <a:gd name="connsiteY4-136" fmla="*/ 511616 h 533320"/>
                  <a:gd name="connsiteX5-137" fmla="*/ 2248533 w 3276600"/>
                  <a:gd name="connsiteY5-138" fmla="*/ 517333 h 533320"/>
                  <a:gd name="connsiteX6-139" fmla="*/ 81917 w 3276600"/>
                  <a:gd name="connsiteY6-140" fmla="*/ 485583 h 533320"/>
                  <a:gd name="connsiteX7-141" fmla="*/ 0 w 3276600"/>
                  <a:gd name="connsiteY7-142" fmla="*/ 403666 h 533320"/>
                  <a:gd name="connsiteX8-143" fmla="*/ 0 w 3276600"/>
                  <a:gd name="connsiteY8-144" fmla="*/ 76010 h 533320"/>
                  <a:gd name="connsiteX0-145" fmla="*/ 0 w 3306938"/>
                  <a:gd name="connsiteY0-146" fmla="*/ 76010 h 533320"/>
                  <a:gd name="connsiteX1-147" fmla="*/ 939167 w 3306938"/>
                  <a:gd name="connsiteY1-148" fmla="*/ 44893 h 533320"/>
                  <a:gd name="connsiteX2-149" fmla="*/ 3067683 w 3306938"/>
                  <a:gd name="connsiteY2-150" fmla="*/ 57593 h 533320"/>
                  <a:gd name="connsiteX3-151" fmla="*/ 3276600 w 3306938"/>
                  <a:gd name="connsiteY3-152" fmla="*/ 222060 h 533320"/>
                  <a:gd name="connsiteX4-153" fmla="*/ 3067050 w 3306938"/>
                  <a:gd name="connsiteY4-154" fmla="*/ 511616 h 533320"/>
                  <a:gd name="connsiteX5-155" fmla="*/ 2248533 w 3306938"/>
                  <a:gd name="connsiteY5-156" fmla="*/ 517333 h 533320"/>
                  <a:gd name="connsiteX6-157" fmla="*/ 81917 w 3306938"/>
                  <a:gd name="connsiteY6-158" fmla="*/ 485583 h 533320"/>
                  <a:gd name="connsiteX7-159" fmla="*/ 0 w 3306938"/>
                  <a:gd name="connsiteY7-160" fmla="*/ 403666 h 533320"/>
                  <a:gd name="connsiteX8-161" fmla="*/ 0 w 3306938"/>
                  <a:gd name="connsiteY8-162" fmla="*/ 76010 h 533320"/>
                  <a:gd name="connsiteX0-163" fmla="*/ 0 w 3257972"/>
                  <a:gd name="connsiteY0-164" fmla="*/ 76010 h 533320"/>
                  <a:gd name="connsiteX1-165" fmla="*/ 939167 w 3257972"/>
                  <a:gd name="connsiteY1-166" fmla="*/ 44893 h 533320"/>
                  <a:gd name="connsiteX2-167" fmla="*/ 3067683 w 3257972"/>
                  <a:gd name="connsiteY2-168" fmla="*/ 57593 h 533320"/>
                  <a:gd name="connsiteX3-169" fmla="*/ 3200400 w 3257972"/>
                  <a:gd name="connsiteY3-170" fmla="*/ 228410 h 533320"/>
                  <a:gd name="connsiteX4-171" fmla="*/ 3067050 w 3257972"/>
                  <a:gd name="connsiteY4-172" fmla="*/ 511616 h 533320"/>
                  <a:gd name="connsiteX5-173" fmla="*/ 2248533 w 3257972"/>
                  <a:gd name="connsiteY5-174" fmla="*/ 517333 h 533320"/>
                  <a:gd name="connsiteX6-175" fmla="*/ 81917 w 3257972"/>
                  <a:gd name="connsiteY6-176" fmla="*/ 485583 h 533320"/>
                  <a:gd name="connsiteX7-177" fmla="*/ 0 w 3257972"/>
                  <a:gd name="connsiteY7-178" fmla="*/ 403666 h 533320"/>
                  <a:gd name="connsiteX8-179" fmla="*/ 0 w 3257972"/>
                  <a:gd name="connsiteY8-180" fmla="*/ 76010 h 533320"/>
                  <a:gd name="connsiteX0-181" fmla="*/ 0 w 3231703"/>
                  <a:gd name="connsiteY0-182" fmla="*/ 76010 h 533320"/>
                  <a:gd name="connsiteX1-183" fmla="*/ 939167 w 3231703"/>
                  <a:gd name="connsiteY1-184" fmla="*/ 44893 h 533320"/>
                  <a:gd name="connsiteX2-185" fmla="*/ 3067683 w 3231703"/>
                  <a:gd name="connsiteY2-186" fmla="*/ 57593 h 533320"/>
                  <a:gd name="connsiteX3-187" fmla="*/ 3200400 w 3231703"/>
                  <a:gd name="connsiteY3-188" fmla="*/ 228410 h 533320"/>
                  <a:gd name="connsiteX4-189" fmla="*/ 3067050 w 3231703"/>
                  <a:gd name="connsiteY4-190" fmla="*/ 511616 h 533320"/>
                  <a:gd name="connsiteX5-191" fmla="*/ 2248533 w 3231703"/>
                  <a:gd name="connsiteY5-192" fmla="*/ 517333 h 533320"/>
                  <a:gd name="connsiteX6-193" fmla="*/ 81917 w 3231703"/>
                  <a:gd name="connsiteY6-194" fmla="*/ 485583 h 533320"/>
                  <a:gd name="connsiteX7-195" fmla="*/ 0 w 3231703"/>
                  <a:gd name="connsiteY7-196" fmla="*/ 403666 h 533320"/>
                  <a:gd name="connsiteX8-197" fmla="*/ 0 w 3231703"/>
                  <a:gd name="connsiteY8-198" fmla="*/ 76010 h 533320"/>
                  <a:gd name="connsiteX0-199" fmla="*/ 0 w 3220917"/>
                  <a:gd name="connsiteY0-200" fmla="*/ 76010 h 533320"/>
                  <a:gd name="connsiteX1-201" fmla="*/ 939167 w 3220917"/>
                  <a:gd name="connsiteY1-202" fmla="*/ 44893 h 533320"/>
                  <a:gd name="connsiteX2-203" fmla="*/ 3067683 w 3220917"/>
                  <a:gd name="connsiteY2-204" fmla="*/ 57593 h 533320"/>
                  <a:gd name="connsiteX3-205" fmla="*/ 3200400 w 3220917"/>
                  <a:gd name="connsiteY3-206" fmla="*/ 228410 h 533320"/>
                  <a:gd name="connsiteX4-207" fmla="*/ 3067050 w 3220917"/>
                  <a:gd name="connsiteY4-208" fmla="*/ 511616 h 533320"/>
                  <a:gd name="connsiteX5-209" fmla="*/ 2248533 w 3220917"/>
                  <a:gd name="connsiteY5-210" fmla="*/ 517333 h 533320"/>
                  <a:gd name="connsiteX6-211" fmla="*/ 81917 w 3220917"/>
                  <a:gd name="connsiteY6-212" fmla="*/ 485583 h 533320"/>
                  <a:gd name="connsiteX7-213" fmla="*/ 0 w 3220917"/>
                  <a:gd name="connsiteY7-214" fmla="*/ 403666 h 533320"/>
                  <a:gd name="connsiteX8-215" fmla="*/ 0 w 3220917"/>
                  <a:gd name="connsiteY8-216" fmla="*/ 76010 h 533320"/>
                  <a:gd name="connsiteX0-217" fmla="*/ 0 w 3200400"/>
                  <a:gd name="connsiteY0-218" fmla="*/ 76010 h 533320"/>
                  <a:gd name="connsiteX1-219" fmla="*/ 939167 w 3200400"/>
                  <a:gd name="connsiteY1-220" fmla="*/ 44893 h 533320"/>
                  <a:gd name="connsiteX2-221" fmla="*/ 3067683 w 3200400"/>
                  <a:gd name="connsiteY2-222" fmla="*/ 57593 h 533320"/>
                  <a:gd name="connsiteX3-223" fmla="*/ 3200400 w 3200400"/>
                  <a:gd name="connsiteY3-224" fmla="*/ 228410 h 533320"/>
                  <a:gd name="connsiteX4-225" fmla="*/ 2971800 w 3200400"/>
                  <a:gd name="connsiteY4-226" fmla="*/ 511616 h 533320"/>
                  <a:gd name="connsiteX5-227" fmla="*/ 2248533 w 3200400"/>
                  <a:gd name="connsiteY5-228" fmla="*/ 517333 h 533320"/>
                  <a:gd name="connsiteX6-229" fmla="*/ 81917 w 3200400"/>
                  <a:gd name="connsiteY6-230" fmla="*/ 485583 h 533320"/>
                  <a:gd name="connsiteX7-231" fmla="*/ 0 w 3200400"/>
                  <a:gd name="connsiteY7-232" fmla="*/ 403666 h 533320"/>
                  <a:gd name="connsiteX8-233" fmla="*/ 0 w 3200400"/>
                  <a:gd name="connsiteY8-234" fmla="*/ 76010 h 533320"/>
                  <a:gd name="connsiteX0-235" fmla="*/ 0 w 3206750"/>
                  <a:gd name="connsiteY0-236" fmla="*/ 76010 h 533320"/>
                  <a:gd name="connsiteX1-237" fmla="*/ 939167 w 3206750"/>
                  <a:gd name="connsiteY1-238" fmla="*/ 44893 h 533320"/>
                  <a:gd name="connsiteX2-239" fmla="*/ 3067683 w 3206750"/>
                  <a:gd name="connsiteY2-240" fmla="*/ 57593 h 533320"/>
                  <a:gd name="connsiteX3-241" fmla="*/ 3206750 w 3206750"/>
                  <a:gd name="connsiteY3-242" fmla="*/ 310960 h 533320"/>
                  <a:gd name="connsiteX4-243" fmla="*/ 2971800 w 3206750"/>
                  <a:gd name="connsiteY4-244" fmla="*/ 511616 h 533320"/>
                  <a:gd name="connsiteX5-245" fmla="*/ 2248533 w 3206750"/>
                  <a:gd name="connsiteY5-246" fmla="*/ 517333 h 533320"/>
                  <a:gd name="connsiteX6-247" fmla="*/ 81917 w 3206750"/>
                  <a:gd name="connsiteY6-248" fmla="*/ 485583 h 533320"/>
                  <a:gd name="connsiteX7-249" fmla="*/ 0 w 3206750"/>
                  <a:gd name="connsiteY7-250" fmla="*/ 403666 h 533320"/>
                  <a:gd name="connsiteX8-251" fmla="*/ 0 w 3206750"/>
                  <a:gd name="connsiteY8-252" fmla="*/ 76010 h 533320"/>
                  <a:gd name="connsiteX0-253" fmla="*/ 95250 w 3206750"/>
                  <a:gd name="connsiteY0-254" fmla="*/ 12054 h 551914"/>
                  <a:gd name="connsiteX1-255" fmla="*/ 939167 w 3206750"/>
                  <a:gd name="connsiteY1-256" fmla="*/ 63487 h 551914"/>
                  <a:gd name="connsiteX2-257" fmla="*/ 3067683 w 3206750"/>
                  <a:gd name="connsiteY2-258" fmla="*/ 76187 h 551914"/>
                  <a:gd name="connsiteX3-259" fmla="*/ 3206750 w 3206750"/>
                  <a:gd name="connsiteY3-260" fmla="*/ 329554 h 551914"/>
                  <a:gd name="connsiteX4-261" fmla="*/ 2971800 w 3206750"/>
                  <a:gd name="connsiteY4-262" fmla="*/ 530210 h 551914"/>
                  <a:gd name="connsiteX5-263" fmla="*/ 2248533 w 3206750"/>
                  <a:gd name="connsiteY5-264" fmla="*/ 535927 h 551914"/>
                  <a:gd name="connsiteX6-265" fmla="*/ 81917 w 3206750"/>
                  <a:gd name="connsiteY6-266" fmla="*/ 504177 h 551914"/>
                  <a:gd name="connsiteX7-267" fmla="*/ 0 w 3206750"/>
                  <a:gd name="connsiteY7-268" fmla="*/ 422260 h 551914"/>
                  <a:gd name="connsiteX8-269" fmla="*/ 95250 w 3206750"/>
                  <a:gd name="connsiteY8-270" fmla="*/ 12054 h 551914"/>
                  <a:gd name="connsiteX0-271" fmla="*/ 95250 w 3206750"/>
                  <a:gd name="connsiteY0-272" fmla="*/ 35043 h 574903"/>
                  <a:gd name="connsiteX1-273" fmla="*/ 958217 w 3206750"/>
                  <a:gd name="connsiteY1-274" fmla="*/ 35676 h 574903"/>
                  <a:gd name="connsiteX2-275" fmla="*/ 3067683 w 3206750"/>
                  <a:gd name="connsiteY2-276" fmla="*/ 99176 h 574903"/>
                  <a:gd name="connsiteX3-277" fmla="*/ 3206750 w 3206750"/>
                  <a:gd name="connsiteY3-278" fmla="*/ 352543 h 574903"/>
                  <a:gd name="connsiteX4-279" fmla="*/ 2971800 w 3206750"/>
                  <a:gd name="connsiteY4-280" fmla="*/ 553199 h 574903"/>
                  <a:gd name="connsiteX5-281" fmla="*/ 2248533 w 3206750"/>
                  <a:gd name="connsiteY5-282" fmla="*/ 558916 h 574903"/>
                  <a:gd name="connsiteX6-283" fmla="*/ 81917 w 3206750"/>
                  <a:gd name="connsiteY6-284" fmla="*/ 527166 h 574903"/>
                  <a:gd name="connsiteX7-285" fmla="*/ 0 w 3206750"/>
                  <a:gd name="connsiteY7-286" fmla="*/ 445249 h 574903"/>
                  <a:gd name="connsiteX8-287" fmla="*/ 95250 w 3206750"/>
                  <a:gd name="connsiteY8-288" fmla="*/ 35043 h 574903"/>
                  <a:gd name="connsiteX0-289" fmla="*/ 95250 w 3206750"/>
                  <a:gd name="connsiteY0-290" fmla="*/ 45996 h 585856"/>
                  <a:gd name="connsiteX1-291" fmla="*/ 951867 w 3206750"/>
                  <a:gd name="connsiteY1-292" fmla="*/ 33929 h 585856"/>
                  <a:gd name="connsiteX2-293" fmla="*/ 3067683 w 3206750"/>
                  <a:gd name="connsiteY2-294" fmla="*/ 110129 h 585856"/>
                  <a:gd name="connsiteX3-295" fmla="*/ 3206750 w 3206750"/>
                  <a:gd name="connsiteY3-296" fmla="*/ 363496 h 585856"/>
                  <a:gd name="connsiteX4-297" fmla="*/ 2971800 w 3206750"/>
                  <a:gd name="connsiteY4-298" fmla="*/ 564152 h 585856"/>
                  <a:gd name="connsiteX5-299" fmla="*/ 2248533 w 3206750"/>
                  <a:gd name="connsiteY5-300" fmla="*/ 569869 h 585856"/>
                  <a:gd name="connsiteX6-301" fmla="*/ 81917 w 3206750"/>
                  <a:gd name="connsiteY6-302" fmla="*/ 538119 h 585856"/>
                  <a:gd name="connsiteX7-303" fmla="*/ 0 w 3206750"/>
                  <a:gd name="connsiteY7-304" fmla="*/ 456202 h 585856"/>
                  <a:gd name="connsiteX8-305" fmla="*/ 95250 w 3206750"/>
                  <a:gd name="connsiteY8-306" fmla="*/ 45996 h 585856"/>
                  <a:gd name="connsiteX0-307" fmla="*/ 114300 w 3225800"/>
                  <a:gd name="connsiteY0-308" fmla="*/ 45996 h 585856"/>
                  <a:gd name="connsiteX1-309" fmla="*/ 970917 w 3225800"/>
                  <a:gd name="connsiteY1-310" fmla="*/ 33929 h 585856"/>
                  <a:gd name="connsiteX2-311" fmla="*/ 3086733 w 3225800"/>
                  <a:gd name="connsiteY2-312" fmla="*/ 110129 h 585856"/>
                  <a:gd name="connsiteX3-313" fmla="*/ 3225800 w 3225800"/>
                  <a:gd name="connsiteY3-314" fmla="*/ 363496 h 585856"/>
                  <a:gd name="connsiteX4-315" fmla="*/ 2990850 w 3225800"/>
                  <a:gd name="connsiteY4-316" fmla="*/ 564152 h 585856"/>
                  <a:gd name="connsiteX5-317" fmla="*/ 2267583 w 3225800"/>
                  <a:gd name="connsiteY5-318" fmla="*/ 569869 h 585856"/>
                  <a:gd name="connsiteX6-319" fmla="*/ 100967 w 3225800"/>
                  <a:gd name="connsiteY6-320" fmla="*/ 538119 h 585856"/>
                  <a:gd name="connsiteX7-321" fmla="*/ 0 w 3225800"/>
                  <a:gd name="connsiteY7-322" fmla="*/ 310152 h 585856"/>
                  <a:gd name="connsiteX8-323" fmla="*/ 114300 w 3225800"/>
                  <a:gd name="connsiteY8-324" fmla="*/ 45996 h 585856"/>
                  <a:gd name="connsiteX0-325" fmla="*/ 114300 w 3225800"/>
                  <a:gd name="connsiteY0-326" fmla="*/ 45996 h 585856"/>
                  <a:gd name="connsiteX1-327" fmla="*/ 970917 w 3225800"/>
                  <a:gd name="connsiteY1-328" fmla="*/ 33929 h 585856"/>
                  <a:gd name="connsiteX2-329" fmla="*/ 3086733 w 3225800"/>
                  <a:gd name="connsiteY2-330" fmla="*/ 110129 h 585856"/>
                  <a:gd name="connsiteX3-331" fmla="*/ 3225800 w 3225800"/>
                  <a:gd name="connsiteY3-332" fmla="*/ 363496 h 585856"/>
                  <a:gd name="connsiteX4-333" fmla="*/ 2990850 w 3225800"/>
                  <a:gd name="connsiteY4-334" fmla="*/ 564152 h 585856"/>
                  <a:gd name="connsiteX5-335" fmla="*/ 2267583 w 3225800"/>
                  <a:gd name="connsiteY5-336" fmla="*/ 569869 h 585856"/>
                  <a:gd name="connsiteX6-337" fmla="*/ 100967 w 3225800"/>
                  <a:gd name="connsiteY6-338" fmla="*/ 538119 h 585856"/>
                  <a:gd name="connsiteX7-339" fmla="*/ 0 w 3225800"/>
                  <a:gd name="connsiteY7-340" fmla="*/ 310152 h 585856"/>
                  <a:gd name="connsiteX8-341" fmla="*/ 114300 w 3225800"/>
                  <a:gd name="connsiteY8-342" fmla="*/ 45996 h 585856"/>
                  <a:gd name="connsiteX0-343" fmla="*/ 114300 w 3225800"/>
                  <a:gd name="connsiteY0-344" fmla="*/ 45996 h 614319"/>
                  <a:gd name="connsiteX1-345" fmla="*/ 970917 w 3225800"/>
                  <a:gd name="connsiteY1-346" fmla="*/ 33929 h 614319"/>
                  <a:gd name="connsiteX2-347" fmla="*/ 3086733 w 3225800"/>
                  <a:gd name="connsiteY2-348" fmla="*/ 110129 h 614319"/>
                  <a:gd name="connsiteX3-349" fmla="*/ 3225800 w 3225800"/>
                  <a:gd name="connsiteY3-350" fmla="*/ 363496 h 614319"/>
                  <a:gd name="connsiteX4-351" fmla="*/ 2990850 w 3225800"/>
                  <a:gd name="connsiteY4-352" fmla="*/ 564152 h 614319"/>
                  <a:gd name="connsiteX5-353" fmla="*/ 2267583 w 3225800"/>
                  <a:gd name="connsiteY5-354" fmla="*/ 569869 h 614319"/>
                  <a:gd name="connsiteX6-355" fmla="*/ 329567 w 3225800"/>
                  <a:gd name="connsiteY6-356" fmla="*/ 614319 h 614319"/>
                  <a:gd name="connsiteX7-357" fmla="*/ 0 w 3225800"/>
                  <a:gd name="connsiteY7-358" fmla="*/ 310152 h 614319"/>
                  <a:gd name="connsiteX8-359" fmla="*/ 114300 w 3225800"/>
                  <a:gd name="connsiteY8-360" fmla="*/ 45996 h 614319"/>
                  <a:gd name="connsiteX0-361" fmla="*/ 114300 w 3225800"/>
                  <a:gd name="connsiteY0-362" fmla="*/ 45996 h 640734"/>
                  <a:gd name="connsiteX1-363" fmla="*/ 970917 w 3225800"/>
                  <a:gd name="connsiteY1-364" fmla="*/ 33929 h 640734"/>
                  <a:gd name="connsiteX2-365" fmla="*/ 3086733 w 3225800"/>
                  <a:gd name="connsiteY2-366" fmla="*/ 110129 h 640734"/>
                  <a:gd name="connsiteX3-367" fmla="*/ 3225800 w 3225800"/>
                  <a:gd name="connsiteY3-368" fmla="*/ 363496 h 640734"/>
                  <a:gd name="connsiteX4-369" fmla="*/ 2990850 w 3225800"/>
                  <a:gd name="connsiteY4-370" fmla="*/ 564152 h 640734"/>
                  <a:gd name="connsiteX5-371" fmla="*/ 2267583 w 3225800"/>
                  <a:gd name="connsiteY5-372" fmla="*/ 569869 h 640734"/>
                  <a:gd name="connsiteX6-373" fmla="*/ 329567 w 3225800"/>
                  <a:gd name="connsiteY6-374" fmla="*/ 614319 h 640734"/>
                  <a:gd name="connsiteX7-375" fmla="*/ 0 w 3225800"/>
                  <a:gd name="connsiteY7-376" fmla="*/ 310152 h 640734"/>
                  <a:gd name="connsiteX8-377" fmla="*/ 114300 w 3225800"/>
                  <a:gd name="connsiteY8-378" fmla="*/ 45996 h 640734"/>
                  <a:gd name="connsiteX0-379" fmla="*/ 114300 w 3225800"/>
                  <a:gd name="connsiteY0-380" fmla="*/ 24278 h 619016"/>
                  <a:gd name="connsiteX1-381" fmla="*/ 977267 w 3225800"/>
                  <a:gd name="connsiteY1-382" fmla="*/ 37611 h 619016"/>
                  <a:gd name="connsiteX2-383" fmla="*/ 3086733 w 3225800"/>
                  <a:gd name="connsiteY2-384" fmla="*/ 88411 h 619016"/>
                  <a:gd name="connsiteX3-385" fmla="*/ 3225800 w 3225800"/>
                  <a:gd name="connsiteY3-386" fmla="*/ 341778 h 619016"/>
                  <a:gd name="connsiteX4-387" fmla="*/ 2990850 w 3225800"/>
                  <a:gd name="connsiteY4-388" fmla="*/ 542434 h 619016"/>
                  <a:gd name="connsiteX5-389" fmla="*/ 2267583 w 3225800"/>
                  <a:gd name="connsiteY5-390" fmla="*/ 548151 h 619016"/>
                  <a:gd name="connsiteX6-391" fmla="*/ 329567 w 3225800"/>
                  <a:gd name="connsiteY6-392" fmla="*/ 592601 h 619016"/>
                  <a:gd name="connsiteX7-393" fmla="*/ 0 w 3225800"/>
                  <a:gd name="connsiteY7-394" fmla="*/ 288434 h 619016"/>
                  <a:gd name="connsiteX8-395" fmla="*/ 114300 w 3225800"/>
                  <a:gd name="connsiteY8-396" fmla="*/ 24278 h 619016"/>
                  <a:gd name="connsiteX0-397" fmla="*/ 114300 w 3225800"/>
                  <a:gd name="connsiteY0-398" fmla="*/ 17151 h 611889"/>
                  <a:gd name="connsiteX1-399" fmla="*/ 977267 w 3225800"/>
                  <a:gd name="connsiteY1-400" fmla="*/ 30484 h 611889"/>
                  <a:gd name="connsiteX2-401" fmla="*/ 3086733 w 3225800"/>
                  <a:gd name="connsiteY2-402" fmla="*/ 81284 h 611889"/>
                  <a:gd name="connsiteX3-403" fmla="*/ 3225800 w 3225800"/>
                  <a:gd name="connsiteY3-404" fmla="*/ 334651 h 611889"/>
                  <a:gd name="connsiteX4-405" fmla="*/ 2990850 w 3225800"/>
                  <a:gd name="connsiteY4-406" fmla="*/ 535307 h 611889"/>
                  <a:gd name="connsiteX5-407" fmla="*/ 2267583 w 3225800"/>
                  <a:gd name="connsiteY5-408" fmla="*/ 541024 h 611889"/>
                  <a:gd name="connsiteX6-409" fmla="*/ 329567 w 3225800"/>
                  <a:gd name="connsiteY6-410" fmla="*/ 585474 h 611889"/>
                  <a:gd name="connsiteX7-411" fmla="*/ 0 w 3225800"/>
                  <a:gd name="connsiteY7-412" fmla="*/ 281307 h 611889"/>
                  <a:gd name="connsiteX8-413" fmla="*/ 114300 w 3225800"/>
                  <a:gd name="connsiteY8-414" fmla="*/ 17151 h 611889"/>
                  <a:gd name="connsiteX0-415" fmla="*/ 114300 w 3225800"/>
                  <a:gd name="connsiteY0-416" fmla="*/ 37859 h 632597"/>
                  <a:gd name="connsiteX1-417" fmla="*/ 977267 w 3225800"/>
                  <a:gd name="connsiteY1-418" fmla="*/ 51192 h 632597"/>
                  <a:gd name="connsiteX2-419" fmla="*/ 3086733 w 3225800"/>
                  <a:gd name="connsiteY2-420" fmla="*/ 101992 h 632597"/>
                  <a:gd name="connsiteX3-421" fmla="*/ 3225800 w 3225800"/>
                  <a:gd name="connsiteY3-422" fmla="*/ 355359 h 632597"/>
                  <a:gd name="connsiteX4-423" fmla="*/ 2990850 w 3225800"/>
                  <a:gd name="connsiteY4-424" fmla="*/ 556015 h 632597"/>
                  <a:gd name="connsiteX5-425" fmla="*/ 2267583 w 3225800"/>
                  <a:gd name="connsiteY5-426" fmla="*/ 561732 h 632597"/>
                  <a:gd name="connsiteX6-427" fmla="*/ 329567 w 3225800"/>
                  <a:gd name="connsiteY6-428" fmla="*/ 606182 h 632597"/>
                  <a:gd name="connsiteX7-429" fmla="*/ 0 w 3225800"/>
                  <a:gd name="connsiteY7-430" fmla="*/ 302015 h 632597"/>
                  <a:gd name="connsiteX8-431" fmla="*/ 114300 w 3225800"/>
                  <a:gd name="connsiteY8-432" fmla="*/ 37859 h 632597"/>
                  <a:gd name="connsiteX0-433" fmla="*/ 114300 w 3225800"/>
                  <a:gd name="connsiteY0-434" fmla="*/ 58209 h 652947"/>
                  <a:gd name="connsiteX1-435" fmla="*/ 977267 w 3225800"/>
                  <a:gd name="connsiteY1-436" fmla="*/ 71542 h 652947"/>
                  <a:gd name="connsiteX2-437" fmla="*/ 2769233 w 3225800"/>
                  <a:gd name="connsiteY2-438" fmla="*/ 39792 h 652947"/>
                  <a:gd name="connsiteX3-439" fmla="*/ 3225800 w 3225800"/>
                  <a:gd name="connsiteY3-440" fmla="*/ 375709 h 652947"/>
                  <a:gd name="connsiteX4-441" fmla="*/ 2990850 w 3225800"/>
                  <a:gd name="connsiteY4-442" fmla="*/ 576365 h 652947"/>
                  <a:gd name="connsiteX5-443" fmla="*/ 2267583 w 3225800"/>
                  <a:gd name="connsiteY5-444" fmla="*/ 582082 h 652947"/>
                  <a:gd name="connsiteX6-445" fmla="*/ 329567 w 3225800"/>
                  <a:gd name="connsiteY6-446" fmla="*/ 626532 h 652947"/>
                  <a:gd name="connsiteX7-447" fmla="*/ 0 w 3225800"/>
                  <a:gd name="connsiteY7-448" fmla="*/ 322365 h 652947"/>
                  <a:gd name="connsiteX8-449" fmla="*/ 114300 w 3225800"/>
                  <a:gd name="connsiteY8-450" fmla="*/ 58209 h 652947"/>
                  <a:gd name="connsiteX0-451" fmla="*/ 114300 w 3225800"/>
                  <a:gd name="connsiteY0-452" fmla="*/ 58209 h 652947"/>
                  <a:gd name="connsiteX1-453" fmla="*/ 977267 w 3225800"/>
                  <a:gd name="connsiteY1-454" fmla="*/ 71542 h 652947"/>
                  <a:gd name="connsiteX2-455" fmla="*/ 2769233 w 3225800"/>
                  <a:gd name="connsiteY2-456" fmla="*/ 39792 h 652947"/>
                  <a:gd name="connsiteX3-457" fmla="*/ 3225800 w 3225800"/>
                  <a:gd name="connsiteY3-458" fmla="*/ 375709 h 652947"/>
                  <a:gd name="connsiteX4-459" fmla="*/ 2990850 w 3225800"/>
                  <a:gd name="connsiteY4-460" fmla="*/ 576365 h 652947"/>
                  <a:gd name="connsiteX5-461" fmla="*/ 2267583 w 3225800"/>
                  <a:gd name="connsiteY5-462" fmla="*/ 582082 h 652947"/>
                  <a:gd name="connsiteX6-463" fmla="*/ 329567 w 3225800"/>
                  <a:gd name="connsiteY6-464" fmla="*/ 626532 h 652947"/>
                  <a:gd name="connsiteX7-465" fmla="*/ 0 w 3225800"/>
                  <a:gd name="connsiteY7-466" fmla="*/ 322365 h 652947"/>
                  <a:gd name="connsiteX8-467" fmla="*/ 114300 w 3225800"/>
                  <a:gd name="connsiteY8-468" fmla="*/ 58209 h 652947"/>
                  <a:gd name="connsiteX0-469" fmla="*/ 114300 w 3225845"/>
                  <a:gd name="connsiteY0-470" fmla="*/ 58209 h 652947"/>
                  <a:gd name="connsiteX1-471" fmla="*/ 977267 w 3225845"/>
                  <a:gd name="connsiteY1-472" fmla="*/ 71542 h 652947"/>
                  <a:gd name="connsiteX2-473" fmla="*/ 2769233 w 3225845"/>
                  <a:gd name="connsiteY2-474" fmla="*/ 39792 h 652947"/>
                  <a:gd name="connsiteX3-475" fmla="*/ 3225800 w 3225845"/>
                  <a:gd name="connsiteY3-476" fmla="*/ 375709 h 652947"/>
                  <a:gd name="connsiteX4-477" fmla="*/ 2990850 w 3225845"/>
                  <a:gd name="connsiteY4-478" fmla="*/ 576365 h 652947"/>
                  <a:gd name="connsiteX5-479" fmla="*/ 2267583 w 3225845"/>
                  <a:gd name="connsiteY5-480" fmla="*/ 582082 h 652947"/>
                  <a:gd name="connsiteX6-481" fmla="*/ 329567 w 3225845"/>
                  <a:gd name="connsiteY6-482" fmla="*/ 626532 h 652947"/>
                  <a:gd name="connsiteX7-483" fmla="*/ 0 w 3225845"/>
                  <a:gd name="connsiteY7-484" fmla="*/ 322365 h 652947"/>
                  <a:gd name="connsiteX8-485" fmla="*/ 114300 w 3225845"/>
                  <a:gd name="connsiteY8-486" fmla="*/ 58209 h 652947"/>
                  <a:gd name="connsiteX0-487" fmla="*/ 114300 w 3225845"/>
                  <a:gd name="connsiteY0-488" fmla="*/ 58209 h 652947"/>
                  <a:gd name="connsiteX1-489" fmla="*/ 977267 w 3225845"/>
                  <a:gd name="connsiteY1-490" fmla="*/ 71542 h 652947"/>
                  <a:gd name="connsiteX2-491" fmla="*/ 2769233 w 3225845"/>
                  <a:gd name="connsiteY2-492" fmla="*/ 39792 h 652947"/>
                  <a:gd name="connsiteX3-493" fmla="*/ 3225800 w 3225845"/>
                  <a:gd name="connsiteY3-494" fmla="*/ 375709 h 652947"/>
                  <a:gd name="connsiteX4-495" fmla="*/ 2990850 w 3225845"/>
                  <a:gd name="connsiteY4-496" fmla="*/ 576365 h 652947"/>
                  <a:gd name="connsiteX5-497" fmla="*/ 2267583 w 3225845"/>
                  <a:gd name="connsiteY5-498" fmla="*/ 582082 h 652947"/>
                  <a:gd name="connsiteX6-499" fmla="*/ 329567 w 3225845"/>
                  <a:gd name="connsiteY6-500" fmla="*/ 626532 h 652947"/>
                  <a:gd name="connsiteX7-501" fmla="*/ 0 w 3225845"/>
                  <a:gd name="connsiteY7-502" fmla="*/ 322365 h 652947"/>
                  <a:gd name="connsiteX8-503" fmla="*/ 114300 w 3225845"/>
                  <a:gd name="connsiteY8-504" fmla="*/ 58209 h 652947"/>
                  <a:gd name="connsiteX0-505" fmla="*/ 19050 w 3130595"/>
                  <a:gd name="connsiteY0-506" fmla="*/ 58209 h 652947"/>
                  <a:gd name="connsiteX1-507" fmla="*/ 882017 w 3130595"/>
                  <a:gd name="connsiteY1-508" fmla="*/ 71542 h 652947"/>
                  <a:gd name="connsiteX2-509" fmla="*/ 2673983 w 3130595"/>
                  <a:gd name="connsiteY2-510" fmla="*/ 39792 h 652947"/>
                  <a:gd name="connsiteX3-511" fmla="*/ 3130550 w 3130595"/>
                  <a:gd name="connsiteY3-512" fmla="*/ 375709 h 652947"/>
                  <a:gd name="connsiteX4-513" fmla="*/ 2895600 w 3130595"/>
                  <a:gd name="connsiteY4-514" fmla="*/ 576365 h 652947"/>
                  <a:gd name="connsiteX5-515" fmla="*/ 2172333 w 3130595"/>
                  <a:gd name="connsiteY5-516" fmla="*/ 582082 h 652947"/>
                  <a:gd name="connsiteX6-517" fmla="*/ 234317 w 3130595"/>
                  <a:gd name="connsiteY6-518" fmla="*/ 626532 h 652947"/>
                  <a:gd name="connsiteX7-519" fmla="*/ 0 w 3130595"/>
                  <a:gd name="connsiteY7-520" fmla="*/ 335065 h 652947"/>
                  <a:gd name="connsiteX8-521" fmla="*/ 19050 w 3130595"/>
                  <a:gd name="connsiteY8-522" fmla="*/ 58209 h 652947"/>
                  <a:gd name="connsiteX0-523" fmla="*/ 95250 w 3130595"/>
                  <a:gd name="connsiteY0-524" fmla="*/ 77259 h 652947"/>
                  <a:gd name="connsiteX1-525" fmla="*/ 882017 w 3130595"/>
                  <a:gd name="connsiteY1-526" fmla="*/ 71542 h 652947"/>
                  <a:gd name="connsiteX2-527" fmla="*/ 2673983 w 3130595"/>
                  <a:gd name="connsiteY2-528" fmla="*/ 39792 h 652947"/>
                  <a:gd name="connsiteX3-529" fmla="*/ 3130550 w 3130595"/>
                  <a:gd name="connsiteY3-530" fmla="*/ 375709 h 652947"/>
                  <a:gd name="connsiteX4-531" fmla="*/ 2895600 w 3130595"/>
                  <a:gd name="connsiteY4-532" fmla="*/ 576365 h 652947"/>
                  <a:gd name="connsiteX5-533" fmla="*/ 2172333 w 3130595"/>
                  <a:gd name="connsiteY5-534" fmla="*/ 582082 h 652947"/>
                  <a:gd name="connsiteX6-535" fmla="*/ 234317 w 3130595"/>
                  <a:gd name="connsiteY6-536" fmla="*/ 626532 h 652947"/>
                  <a:gd name="connsiteX7-537" fmla="*/ 0 w 3130595"/>
                  <a:gd name="connsiteY7-538" fmla="*/ 335065 h 652947"/>
                  <a:gd name="connsiteX8-539" fmla="*/ 95250 w 3130595"/>
                  <a:gd name="connsiteY8-540" fmla="*/ 77259 h 652947"/>
                  <a:gd name="connsiteX0-541" fmla="*/ 57150 w 3092495"/>
                  <a:gd name="connsiteY0-542" fmla="*/ 77259 h 652947"/>
                  <a:gd name="connsiteX1-543" fmla="*/ 843917 w 3092495"/>
                  <a:gd name="connsiteY1-544" fmla="*/ 71542 h 652947"/>
                  <a:gd name="connsiteX2-545" fmla="*/ 2635883 w 3092495"/>
                  <a:gd name="connsiteY2-546" fmla="*/ 39792 h 652947"/>
                  <a:gd name="connsiteX3-547" fmla="*/ 3092450 w 3092495"/>
                  <a:gd name="connsiteY3-548" fmla="*/ 375709 h 652947"/>
                  <a:gd name="connsiteX4-549" fmla="*/ 2857500 w 3092495"/>
                  <a:gd name="connsiteY4-550" fmla="*/ 576365 h 652947"/>
                  <a:gd name="connsiteX5-551" fmla="*/ 2134233 w 3092495"/>
                  <a:gd name="connsiteY5-552" fmla="*/ 582082 h 652947"/>
                  <a:gd name="connsiteX6-553" fmla="*/ 196217 w 3092495"/>
                  <a:gd name="connsiteY6-554" fmla="*/ 626532 h 652947"/>
                  <a:gd name="connsiteX7-555" fmla="*/ 0 w 3092495"/>
                  <a:gd name="connsiteY7-556" fmla="*/ 360465 h 652947"/>
                  <a:gd name="connsiteX8-557" fmla="*/ 57150 w 3092495"/>
                  <a:gd name="connsiteY8-558" fmla="*/ 77259 h 6529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3092495" h="652947">
                    <a:moveTo>
                      <a:pt x="57150" y="77259"/>
                    </a:moveTo>
                    <a:cubicBezTo>
                      <a:pt x="57150" y="32017"/>
                      <a:pt x="798675" y="71542"/>
                      <a:pt x="843917" y="71542"/>
                    </a:cubicBezTo>
                    <a:cubicBezTo>
                      <a:pt x="2148206" y="-68158"/>
                      <a:pt x="1598294" y="39792"/>
                      <a:pt x="2635883" y="39792"/>
                    </a:cubicBezTo>
                    <a:cubicBezTo>
                      <a:pt x="3106575" y="84242"/>
                      <a:pt x="3092450" y="330467"/>
                      <a:pt x="3092450" y="375709"/>
                    </a:cubicBezTo>
                    <a:cubicBezTo>
                      <a:pt x="3041650" y="440478"/>
                      <a:pt x="3136900" y="454446"/>
                      <a:pt x="2857500" y="576365"/>
                    </a:cubicBezTo>
                    <a:cubicBezTo>
                      <a:pt x="2857500" y="621607"/>
                      <a:pt x="2179475" y="582082"/>
                      <a:pt x="2134233" y="582082"/>
                    </a:cubicBezTo>
                    <a:cubicBezTo>
                      <a:pt x="1488228" y="596899"/>
                      <a:pt x="823172" y="700615"/>
                      <a:pt x="196217" y="626532"/>
                    </a:cubicBezTo>
                    <a:cubicBezTo>
                      <a:pt x="150975" y="626532"/>
                      <a:pt x="0" y="405707"/>
                      <a:pt x="0" y="360465"/>
                    </a:cubicBezTo>
                    <a:cubicBezTo>
                      <a:pt x="19050" y="221613"/>
                      <a:pt x="19050" y="165311"/>
                      <a:pt x="57150" y="77259"/>
                    </a:cubicBezTo>
                    <a:close/>
                  </a:path>
                </a:pathLst>
              </a:custGeom>
              <a:solidFill>
                <a:schemeClr val="accent1">
                  <a:alpha val="72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清松手寫體1" panose="00000500000000000000" charset="-120"/>
                </a:endParaRPr>
              </a:p>
            </p:txBody>
          </p:sp>
          <p:sp>
            <p:nvSpPr>
              <p:cNvPr id="23" name="矩形: 圆角 5"/>
              <p:cNvSpPr/>
              <p:nvPr/>
            </p:nvSpPr>
            <p:spPr>
              <a:xfrm>
                <a:off x="4572000" y="853206"/>
                <a:ext cx="3092500" cy="652946"/>
              </a:xfrm>
              <a:custGeom>
                <a:avLst/>
                <a:gdLst>
                  <a:gd name="connsiteX0" fmla="*/ 0 w 3276600"/>
                  <a:gd name="connsiteY0" fmla="*/ 81917 h 491490"/>
                  <a:gd name="connsiteX1" fmla="*/ 81917 w 3276600"/>
                  <a:gd name="connsiteY1" fmla="*/ 0 h 491490"/>
                  <a:gd name="connsiteX2" fmla="*/ 3194683 w 3276600"/>
                  <a:gd name="connsiteY2" fmla="*/ 0 h 491490"/>
                  <a:gd name="connsiteX3" fmla="*/ 3276600 w 3276600"/>
                  <a:gd name="connsiteY3" fmla="*/ 81917 h 491490"/>
                  <a:gd name="connsiteX4" fmla="*/ 3276600 w 3276600"/>
                  <a:gd name="connsiteY4" fmla="*/ 409573 h 491490"/>
                  <a:gd name="connsiteX5" fmla="*/ 3194683 w 3276600"/>
                  <a:gd name="connsiteY5" fmla="*/ 491490 h 491490"/>
                  <a:gd name="connsiteX6" fmla="*/ 81917 w 3276600"/>
                  <a:gd name="connsiteY6" fmla="*/ 491490 h 491490"/>
                  <a:gd name="connsiteX7" fmla="*/ 0 w 3276600"/>
                  <a:gd name="connsiteY7" fmla="*/ 409573 h 491490"/>
                  <a:gd name="connsiteX8" fmla="*/ 0 w 3276600"/>
                  <a:gd name="connsiteY8" fmla="*/ 81917 h 491490"/>
                  <a:gd name="connsiteX0-1" fmla="*/ 0 w 3276600"/>
                  <a:gd name="connsiteY0-2" fmla="*/ 81917 h 491490"/>
                  <a:gd name="connsiteX1-3" fmla="*/ 939167 w 3276600"/>
                  <a:gd name="connsiteY1-4" fmla="*/ 50800 h 491490"/>
                  <a:gd name="connsiteX2-5" fmla="*/ 3194683 w 3276600"/>
                  <a:gd name="connsiteY2-6" fmla="*/ 0 h 491490"/>
                  <a:gd name="connsiteX3-7" fmla="*/ 3276600 w 3276600"/>
                  <a:gd name="connsiteY3-8" fmla="*/ 81917 h 491490"/>
                  <a:gd name="connsiteX4-9" fmla="*/ 3276600 w 3276600"/>
                  <a:gd name="connsiteY4-10" fmla="*/ 409573 h 491490"/>
                  <a:gd name="connsiteX5-11" fmla="*/ 3194683 w 3276600"/>
                  <a:gd name="connsiteY5-12" fmla="*/ 491490 h 491490"/>
                  <a:gd name="connsiteX6-13" fmla="*/ 81917 w 3276600"/>
                  <a:gd name="connsiteY6-14" fmla="*/ 491490 h 491490"/>
                  <a:gd name="connsiteX7-15" fmla="*/ 0 w 3276600"/>
                  <a:gd name="connsiteY7-16" fmla="*/ 409573 h 491490"/>
                  <a:gd name="connsiteX8-17" fmla="*/ 0 w 3276600"/>
                  <a:gd name="connsiteY8-18" fmla="*/ 81917 h 491490"/>
                  <a:gd name="connsiteX0-19" fmla="*/ 0 w 3276600"/>
                  <a:gd name="connsiteY0-20" fmla="*/ 97032 h 506605"/>
                  <a:gd name="connsiteX1-21" fmla="*/ 939167 w 3276600"/>
                  <a:gd name="connsiteY1-22" fmla="*/ 65915 h 506605"/>
                  <a:gd name="connsiteX2-23" fmla="*/ 3194683 w 3276600"/>
                  <a:gd name="connsiteY2-24" fmla="*/ 15115 h 506605"/>
                  <a:gd name="connsiteX3-25" fmla="*/ 3276600 w 3276600"/>
                  <a:gd name="connsiteY3-26" fmla="*/ 97032 h 506605"/>
                  <a:gd name="connsiteX4-27" fmla="*/ 3276600 w 3276600"/>
                  <a:gd name="connsiteY4-28" fmla="*/ 424688 h 506605"/>
                  <a:gd name="connsiteX5-29" fmla="*/ 3194683 w 3276600"/>
                  <a:gd name="connsiteY5-30" fmla="*/ 506605 h 506605"/>
                  <a:gd name="connsiteX6-31" fmla="*/ 81917 w 3276600"/>
                  <a:gd name="connsiteY6-32" fmla="*/ 506605 h 506605"/>
                  <a:gd name="connsiteX7-33" fmla="*/ 0 w 3276600"/>
                  <a:gd name="connsiteY7-34" fmla="*/ 424688 h 506605"/>
                  <a:gd name="connsiteX8-35" fmla="*/ 0 w 3276600"/>
                  <a:gd name="connsiteY8-36" fmla="*/ 97032 h 506605"/>
                  <a:gd name="connsiteX0-37" fmla="*/ 0 w 3276600"/>
                  <a:gd name="connsiteY0-38" fmla="*/ 76010 h 485583"/>
                  <a:gd name="connsiteX1-39" fmla="*/ 939167 w 3276600"/>
                  <a:gd name="connsiteY1-40" fmla="*/ 44893 h 485583"/>
                  <a:gd name="connsiteX2-41" fmla="*/ 3067683 w 3276600"/>
                  <a:gd name="connsiteY2-42" fmla="*/ 57593 h 485583"/>
                  <a:gd name="connsiteX3-43" fmla="*/ 3276600 w 3276600"/>
                  <a:gd name="connsiteY3-44" fmla="*/ 76010 h 485583"/>
                  <a:gd name="connsiteX4-45" fmla="*/ 3276600 w 3276600"/>
                  <a:gd name="connsiteY4-46" fmla="*/ 403666 h 485583"/>
                  <a:gd name="connsiteX5-47" fmla="*/ 3194683 w 3276600"/>
                  <a:gd name="connsiteY5-48" fmla="*/ 485583 h 485583"/>
                  <a:gd name="connsiteX6-49" fmla="*/ 81917 w 3276600"/>
                  <a:gd name="connsiteY6-50" fmla="*/ 485583 h 485583"/>
                  <a:gd name="connsiteX7-51" fmla="*/ 0 w 3276600"/>
                  <a:gd name="connsiteY7-52" fmla="*/ 403666 h 485583"/>
                  <a:gd name="connsiteX8-53" fmla="*/ 0 w 3276600"/>
                  <a:gd name="connsiteY8-54" fmla="*/ 76010 h 485583"/>
                  <a:gd name="connsiteX0-55" fmla="*/ 0 w 3276600"/>
                  <a:gd name="connsiteY0-56" fmla="*/ 76010 h 485583"/>
                  <a:gd name="connsiteX1-57" fmla="*/ 939167 w 3276600"/>
                  <a:gd name="connsiteY1-58" fmla="*/ 44893 h 485583"/>
                  <a:gd name="connsiteX2-59" fmla="*/ 3067683 w 3276600"/>
                  <a:gd name="connsiteY2-60" fmla="*/ 57593 h 485583"/>
                  <a:gd name="connsiteX3-61" fmla="*/ 3219450 w 3276600"/>
                  <a:gd name="connsiteY3-62" fmla="*/ 145860 h 485583"/>
                  <a:gd name="connsiteX4-63" fmla="*/ 3276600 w 3276600"/>
                  <a:gd name="connsiteY4-64" fmla="*/ 403666 h 485583"/>
                  <a:gd name="connsiteX5-65" fmla="*/ 3194683 w 3276600"/>
                  <a:gd name="connsiteY5-66" fmla="*/ 485583 h 485583"/>
                  <a:gd name="connsiteX6-67" fmla="*/ 81917 w 3276600"/>
                  <a:gd name="connsiteY6-68" fmla="*/ 485583 h 485583"/>
                  <a:gd name="connsiteX7-69" fmla="*/ 0 w 3276600"/>
                  <a:gd name="connsiteY7-70" fmla="*/ 403666 h 485583"/>
                  <a:gd name="connsiteX8-71" fmla="*/ 0 w 3276600"/>
                  <a:gd name="connsiteY8-72" fmla="*/ 76010 h 485583"/>
                  <a:gd name="connsiteX0-73" fmla="*/ 0 w 3276600"/>
                  <a:gd name="connsiteY0-74" fmla="*/ 76010 h 517333"/>
                  <a:gd name="connsiteX1-75" fmla="*/ 939167 w 3276600"/>
                  <a:gd name="connsiteY1-76" fmla="*/ 44893 h 517333"/>
                  <a:gd name="connsiteX2-77" fmla="*/ 3067683 w 3276600"/>
                  <a:gd name="connsiteY2-78" fmla="*/ 57593 h 517333"/>
                  <a:gd name="connsiteX3-79" fmla="*/ 3219450 w 3276600"/>
                  <a:gd name="connsiteY3-80" fmla="*/ 145860 h 517333"/>
                  <a:gd name="connsiteX4-81" fmla="*/ 3276600 w 3276600"/>
                  <a:gd name="connsiteY4-82" fmla="*/ 403666 h 517333"/>
                  <a:gd name="connsiteX5-83" fmla="*/ 2248533 w 3276600"/>
                  <a:gd name="connsiteY5-84" fmla="*/ 517333 h 517333"/>
                  <a:gd name="connsiteX6-85" fmla="*/ 81917 w 3276600"/>
                  <a:gd name="connsiteY6-86" fmla="*/ 485583 h 517333"/>
                  <a:gd name="connsiteX7-87" fmla="*/ 0 w 3276600"/>
                  <a:gd name="connsiteY7-88" fmla="*/ 403666 h 517333"/>
                  <a:gd name="connsiteX8-89" fmla="*/ 0 w 3276600"/>
                  <a:gd name="connsiteY8-90" fmla="*/ 76010 h 517333"/>
                  <a:gd name="connsiteX0-91" fmla="*/ 0 w 3219450"/>
                  <a:gd name="connsiteY0-92" fmla="*/ 76010 h 533320"/>
                  <a:gd name="connsiteX1-93" fmla="*/ 939167 w 3219450"/>
                  <a:gd name="connsiteY1-94" fmla="*/ 44893 h 533320"/>
                  <a:gd name="connsiteX2-95" fmla="*/ 3067683 w 3219450"/>
                  <a:gd name="connsiteY2-96" fmla="*/ 57593 h 533320"/>
                  <a:gd name="connsiteX3-97" fmla="*/ 3219450 w 3219450"/>
                  <a:gd name="connsiteY3-98" fmla="*/ 145860 h 533320"/>
                  <a:gd name="connsiteX4-99" fmla="*/ 3067050 w 3219450"/>
                  <a:gd name="connsiteY4-100" fmla="*/ 511616 h 533320"/>
                  <a:gd name="connsiteX5-101" fmla="*/ 2248533 w 3219450"/>
                  <a:gd name="connsiteY5-102" fmla="*/ 517333 h 533320"/>
                  <a:gd name="connsiteX6-103" fmla="*/ 81917 w 3219450"/>
                  <a:gd name="connsiteY6-104" fmla="*/ 485583 h 533320"/>
                  <a:gd name="connsiteX7-105" fmla="*/ 0 w 3219450"/>
                  <a:gd name="connsiteY7-106" fmla="*/ 403666 h 533320"/>
                  <a:gd name="connsiteX8-107" fmla="*/ 0 w 3219450"/>
                  <a:gd name="connsiteY8-108" fmla="*/ 76010 h 533320"/>
                  <a:gd name="connsiteX0-109" fmla="*/ 0 w 3229226"/>
                  <a:gd name="connsiteY0-110" fmla="*/ 76010 h 533320"/>
                  <a:gd name="connsiteX1-111" fmla="*/ 939167 w 3229226"/>
                  <a:gd name="connsiteY1-112" fmla="*/ 44893 h 533320"/>
                  <a:gd name="connsiteX2-113" fmla="*/ 3067683 w 3229226"/>
                  <a:gd name="connsiteY2-114" fmla="*/ 57593 h 533320"/>
                  <a:gd name="connsiteX3-115" fmla="*/ 3219450 w 3229226"/>
                  <a:gd name="connsiteY3-116" fmla="*/ 145860 h 533320"/>
                  <a:gd name="connsiteX4-117" fmla="*/ 3067050 w 3229226"/>
                  <a:gd name="connsiteY4-118" fmla="*/ 511616 h 533320"/>
                  <a:gd name="connsiteX5-119" fmla="*/ 2248533 w 3229226"/>
                  <a:gd name="connsiteY5-120" fmla="*/ 517333 h 533320"/>
                  <a:gd name="connsiteX6-121" fmla="*/ 81917 w 3229226"/>
                  <a:gd name="connsiteY6-122" fmla="*/ 485583 h 533320"/>
                  <a:gd name="connsiteX7-123" fmla="*/ 0 w 3229226"/>
                  <a:gd name="connsiteY7-124" fmla="*/ 403666 h 533320"/>
                  <a:gd name="connsiteX8-125" fmla="*/ 0 w 3229226"/>
                  <a:gd name="connsiteY8-126" fmla="*/ 76010 h 533320"/>
                  <a:gd name="connsiteX0-127" fmla="*/ 0 w 3276600"/>
                  <a:gd name="connsiteY0-128" fmla="*/ 76010 h 533320"/>
                  <a:gd name="connsiteX1-129" fmla="*/ 939167 w 3276600"/>
                  <a:gd name="connsiteY1-130" fmla="*/ 44893 h 533320"/>
                  <a:gd name="connsiteX2-131" fmla="*/ 3067683 w 3276600"/>
                  <a:gd name="connsiteY2-132" fmla="*/ 57593 h 533320"/>
                  <a:gd name="connsiteX3-133" fmla="*/ 3276600 w 3276600"/>
                  <a:gd name="connsiteY3-134" fmla="*/ 222060 h 533320"/>
                  <a:gd name="connsiteX4-135" fmla="*/ 3067050 w 3276600"/>
                  <a:gd name="connsiteY4-136" fmla="*/ 511616 h 533320"/>
                  <a:gd name="connsiteX5-137" fmla="*/ 2248533 w 3276600"/>
                  <a:gd name="connsiteY5-138" fmla="*/ 517333 h 533320"/>
                  <a:gd name="connsiteX6-139" fmla="*/ 81917 w 3276600"/>
                  <a:gd name="connsiteY6-140" fmla="*/ 485583 h 533320"/>
                  <a:gd name="connsiteX7-141" fmla="*/ 0 w 3276600"/>
                  <a:gd name="connsiteY7-142" fmla="*/ 403666 h 533320"/>
                  <a:gd name="connsiteX8-143" fmla="*/ 0 w 3276600"/>
                  <a:gd name="connsiteY8-144" fmla="*/ 76010 h 533320"/>
                  <a:gd name="connsiteX0-145" fmla="*/ 0 w 3306938"/>
                  <a:gd name="connsiteY0-146" fmla="*/ 76010 h 533320"/>
                  <a:gd name="connsiteX1-147" fmla="*/ 939167 w 3306938"/>
                  <a:gd name="connsiteY1-148" fmla="*/ 44893 h 533320"/>
                  <a:gd name="connsiteX2-149" fmla="*/ 3067683 w 3306938"/>
                  <a:gd name="connsiteY2-150" fmla="*/ 57593 h 533320"/>
                  <a:gd name="connsiteX3-151" fmla="*/ 3276600 w 3306938"/>
                  <a:gd name="connsiteY3-152" fmla="*/ 222060 h 533320"/>
                  <a:gd name="connsiteX4-153" fmla="*/ 3067050 w 3306938"/>
                  <a:gd name="connsiteY4-154" fmla="*/ 511616 h 533320"/>
                  <a:gd name="connsiteX5-155" fmla="*/ 2248533 w 3306938"/>
                  <a:gd name="connsiteY5-156" fmla="*/ 517333 h 533320"/>
                  <a:gd name="connsiteX6-157" fmla="*/ 81917 w 3306938"/>
                  <a:gd name="connsiteY6-158" fmla="*/ 485583 h 533320"/>
                  <a:gd name="connsiteX7-159" fmla="*/ 0 w 3306938"/>
                  <a:gd name="connsiteY7-160" fmla="*/ 403666 h 533320"/>
                  <a:gd name="connsiteX8-161" fmla="*/ 0 w 3306938"/>
                  <a:gd name="connsiteY8-162" fmla="*/ 76010 h 533320"/>
                  <a:gd name="connsiteX0-163" fmla="*/ 0 w 3257972"/>
                  <a:gd name="connsiteY0-164" fmla="*/ 76010 h 533320"/>
                  <a:gd name="connsiteX1-165" fmla="*/ 939167 w 3257972"/>
                  <a:gd name="connsiteY1-166" fmla="*/ 44893 h 533320"/>
                  <a:gd name="connsiteX2-167" fmla="*/ 3067683 w 3257972"/>
                  <a:gd name="connsiteY2-168" fmla="*/ 57593 h 533320"/>
                  <a:gd name="connsiteX3-169" fmla="*/ 3200400 w 3257972"/>
                  <a:gd name="connsiteY3-170" fmla="*/ 228410 h 533320"/>
                  <a:gd name="connsiteX4-171" fmla="*/ 3067050 w 3257972"/>
                  <a:gd name="connsiteY4-172" fmla="*/ 511616 h 533320"/>
                  <a:gd name="connsiteX5-173" fmla="*/ 2248533 w 3257972"/>
                  <a:gd name="connsiteY5-174" fmla="*/ 517333 h 533320"/>
                  <a:gd name="connsiteX6-175" fmla="*/ 81917 w 3257972"/>
                  <a:gd name="connsiteY6-176" fmla="*/ 485583 h 533320"/>
                  <a:gd name="connsiteX7-177" fmla="*/ 0 w 3257972"/>
                  <a:gd name="connsiteY7-178" fmla="*/ 403666 h 533320"/>
                  <a:gd name="connsiteX8-179" fmla="*/ 0 w 3257972"/>
                  <a:gd name="connsiteY8-180" fmla="*/ 76010 h 533320"/>
                  <a:gd name="connsiteX0-181" fmla="*/ 0 w 3231703"/>
                  <a:gd name="connsiteY0-182" fmla="*/ 76010 h 533320"/>
                  <a:gd name="connsiteX1-183" fmla="*/ 939167 w 3231703"/>
                  <a:gd name="connsiteY1-184" fmla="*/ 44893 h 533320"/>
                  <a:gd name="connsiteX2-185" fmla="*/ 3067683 w 3231703"/>
                  <a:gd name="connsiteY2-186" fmla="*/ 57593 h 533320"/>
                  <a:gd name="connsiteX3-187" fmla="*/ 3200400 w 3231703"/>
                  <a:gd name="connsiteY3-188" fmla="*/ 228410 h 533320"/>
                  <a:gd name="connsiteX4-189" fmla="*/ 3067050 w 3231703"/>
                  <a:gd name="connsiteY4-190" fmla="*/ 511616 h 533320"/>
                  <a:gd name="connsiteX5-191" fmla="*/ 2248533 w 3231703"/>
                  <a:gd name="connsiteY5-192" fmla="*/ 517333 h 533320"/>
                  <a:gd name="connsiteX6-193" fmla="*/ 81917 w 3231703"/>
                  <a:gd name="connsiteY6-194" fmla="*/ 485583 h 533320"/>
                  <a:gd name="connsiteX7-195" fmla="*/ 0 w 3231703"/>
                  <a:gd name="connsiteY7-196" fmla="*/ 403666 h 533320"/>
                  <a:gd name="connsiteX8-197" fmla="*/ 0 w 3231703"/>
                  <a:gd name="connsiteY8-198" fmla="*/ 76010 h 533320"/>
                  <a:gd name="connsiteX0-199" fmla="*/ 0 w 3220917"/>
                  <a:gd name="connsiteY0-200" fmla="*/ 76010 h 533320"/>
                  <a:gd name="connsiteX1-201" fmla="*/ 939167 w 3220917"/>
                  <a:gd name="connsiteY1-202" fmla="*/ 44893 h 533320"/>
                  <a:gd name="connsiteX2-203" fmla="*/ 3067683 w 3220917"/>
                  <a:gd name="connsiteY2-204" fmla="*/ 57593 h 533320"/>
                  <a:gd name="connsiteX3-205" fmla="*/ 3200400 w 3220917"/>
                  <a:gd name="connsiteY3-206" fmla="*/ 228410 h 533320"/>
                  <a:gd name="connsiteX4-207" fmla="*/ 3067050 w 3220917"/>
                  <a:gd name="connsiteY4-208" fmla="*/ 511616 h 533320"/>
                  <a:gd name="connsiteX5-209" fmla="*/ 2248533 w 3220917"/>
                  <a:gd name="connsiteY5-210" fmla="*/ 517333 h 533320"/>
                  <a:gd name="connsiteX6-211" fmla="*/ 81917 w 3220917"/>
                  <a:gd name="connsiteY6-212" fmla="*/ 485583 h 533320"/>
                  <a:gd name="connsiteX7-213" fmla="*/ 0 w 3220917"/>
                  <a:gd name="connsiteY7-214" fmla="*/ 403666 h 533320"/>
                  <a:gd name="connsiteX8-215" fmla="*/ 0 w 3220917"/>
                  <a:gd name="connsiteY8-216" fmla="*/ 76010 h 533320"/>
                  <a:gd name="connsiteX0-217" fmla="*/ 0 w 3200400"/>
                  <a:gd name="connsiteY0-218" fmla="*/ 76010 h 533320"/>
                  <a:gd name="connsiteX1-219" fmla="*/ 939167 w 3200400"/>
                  <a:gd name="connsiteY1-220" fmla="*/ 44893 h 533320"/>
                  <a:gd name="connsiteX2-221" fmla="*/ 3067683 w 3200400"/>
                  <a:gd name="connsiteY2-222" fmla="*/ 57593 h 533320"/>
                  <a:gd name="connsiteX3-223" fmla="*/ 3200400 w 3200400"/>
                  <a:gd name="connsiteY3-224" fmla="*/ 228410 h 533320"/>
                  <a:gd name="connsiteX4-225" fmla="*/ 2971800 w 3200400"/>
                  <a:gd name="connsiteY4-226" fmla="*/ 511616 h 533320"/>
                  <a:gd name="connsiteX5-227" fmla="*/ 2248533 w 3200400"/>
                  <a:gd name="connsiteY5-228" fmla="*/ 517333 h 533320"/>
                  <a:gd name="connsiteX6-229" fmla="*/ 81917 w 3200400"/>
                  <a:gd name="connsiteY6-230" fmla="*/ 485583 h 533320"/>
                  <a:gd name="connsiteX7-231" fmla="*/ 0 w 3200400"/>
                  <a:gd name="connsiteY7-232" fmla="*/ 403666 h 533320"/>
                  <a:gd name="connsiteX8-233" fmla="*/ 0 w 3200400"/>
                  <a:gd name="connsiteY8-234" fmla="*/ 76010 h 533320"/>
                  <a:gd name="connsiteX0-235" fmla="*/ 0 w 3206750"/>
                  <a:gd name="connsiteY0-236" fmla="*/ 76010 h 533320"/>
                  <a:gd name="connsiteX1-237" fmla="*/ 939167 w 3206750"/>
                  <a:gd name="connsiteY1-238" fmla="*/ 44893 h 533320"/>
                  <a:gd name="connsiteX2-239" fmla="*/ 3067683 w 3206750"/>
                  <a:gd name="connsiteY2-240" fmla="*/ 57593 h 533320"/>
                  <a:gd name="connsiteX3-241" fmla="*/ 3206750 w 3206750"/>
                  <a:gd name="connsiteY3-242" fmla="*/ 310960 h 533320"/>
                  <a:gd name="connsiteX4-243" fmla="*/ 2971800 w 3206750"/>
                  <a:gd name="connsiteY4-244" fmla="*/ 511616 h 533320"/>
                  <a:gd name="connsiteX5-245" fmla="*/ 2248533 w 3206750"/>
                  <a:gd name="connsiteY5-246" fmla="*/ 517333 h 533320"/>
                  <a:gd name="connsiteX6-247" fmla="*/ 81917 w 3206750"/>
                  <a:gd name="connsiteY6-248" fmla="*/ 485583 h 533320"/>
                  <a:gd name="connsiteX7-249" fmla="*/ 0 w 3206750"/>
                  <a:gd name="connsiteY7-250" fmla="*/ 403666 h 533320"/>
                  <a:gd name="connsiteX8-251" fmla="*/ 0 w 3206750"/>
                  <a:gd name="connsiteY8-252" fmla="*/ 76010 h 533320"/>
                  <a:gd name="connsiteX0-253" fmla="*/ 95250 w 3206750"/>
                  <a:gd name="connsiteY0-254" fmla="*/ 12054 h 551914"/>
                  <a:gd name="connsiteX1-255" fmla="*/ 939167 w 3206750"/>
                  <a:gd name="connsiteY1-256" fmla="*/ 63487 h 551914"/>
                  <a:gd name="connsiteX2-257" fmla="*/ 3067683 w 3206750"/>
                  <a:gd name="connsiteY2-258" fmla="*/ 76187 h 551914"/>
                  <a:gd name="connsiteX3-259" fmla="*/ 3206750 w 3206750"/>
                  <a:gd name="connsiteY3-260" fmla="*/ 329554 h 551914"/>
                  <a:gd name="connsiteX4-261" fmla="*/ 2971800 w 3206750"/>
                  <a:gd name="connsiteY4-262" fmla="*/ 530210 h 551914"/>
                  <a:gd name="connsiteX5-263" fmla="*/ 2248533 w 3206750"/>
                  <a:gd name="connsiteY5-264" fmla="*/ 535927 h 551914"/>
                  <a:gd name="connsiteX6-265" fmla="*/ 81917 w 3206750"/>
                  <a:gd name="connsiteY6-266" fmla="*/ 504177 h 551914"/>
                  <a:gd name="connsiteX7-267" fmla="*/ 0 w 3206750"/>
                  <a:gd name="connsiteY7-268" fmla="*/ 422260 h 551914"/>
                  <a:gd name="connsiteX8-269" fmla="*/ 95250 w 3206750"/>
                  <a:gd name="connsiteY8-270" fmla="*/ 12054 h 551914"/>
                  <a:gd name="connsiteX0-271" fmla="*/ 95250 w 3206750"/>
                  <a:gd name="connsiteY0-272" fmla="*/ 35043 h 574903"/>
                  <a:gd name="connsiteX1-273" fmla="*/ 958217 w 3206750"/>
                  <a:gd name="connsiteY1-274" fmla="*/ 35676 h 574903"/>
                  <a:gd name="connsiteX2-275" fmla="*/ 3067683 w 3206750"/>
                  <a:gd name="connsiteY2-276" fmla="*/ 99176 h 574903"/>
                  <a:gd name="connsiteX3-277" fmla="*/ 3206750 w 3206750"/>
                  <a:gd name="connsiteY3-278" fmla="*/ 352543 h 574903"/>
                  <a:gd name="connsiteX4-279" fmla="*/ 2971800 w 3206750"/>
                  <a:gd name="connsiteY4-280" fmla="*/ 553199 h 574903"/>
                  <a:gd name="connsiteX5-281" fmla="*/ 2248533 w 3206750"/>
                  <a:gd name="connsiteY5-282" fmla="*/ 558916 h 574903"/>
                  <a:gd name="connsiteX6-283" fmla="*/ 81917 w 3206750"/>
                  <a:gd name="connsiteY6-284" fmla="*/ 527166 h 574903"/>
                  <a:gd name="connsiteX7-285" fmla="*/ 0 w 3206750"/>
                  <a:gd name="connsiteY7-286" fmla="*/ 445249 h 574903"/>
                  <a:gd name="connsiteX8-287" fmla="*/ 95250 w 3206750"/>
                  <a:gd name="connsiteY8-288" fmla="*/ 35043 h 574903"/>
                  <a:gd name="connsiteX0-289" fmla="*/ 95250 w 3206750"/>
                  <a:gd name="connsiteY0-290" fmla="*/ 45996 h 585856"/>
                  <a:gd name="connsiteX1-291" fmla="*/ 951867 w 3206750"/>
                  <a:gd name="connsiteY1-292" fmla="*/ 33929 h 585856"/>
                  <a:gd name="connsiteX2-293" fmla="*/ 3067683 w 3206750"/>
                  <a:gd name="connsiteY2-294" fmla="*/ 110129 h 585856"/>
                  <a:gd name="connsiteX3-295" fmla="*/ 3206750 w 3206750"/>
                  <a:gd name="connsiteY3-296" fmla="*/ 363496 h 585856"/>
                  <a:gd name="connsiteX4-297" fmla="*/ 2971800 w 3206750"/>
                  <a:gd name="connsiteY4-298" fmla="*/ 564152 h 585856"/>
                  <a:gd name="connsiteX5-299" fmla="*/ 2248533 w 3206750"/>
                  <a:gd name="connsiteY5-300" fmla="*/ 569869 h 585856"/>
                  <a:gd name="connsiteX6-301" fmla="*/ 81917 w 3206750"/>
                  <a:gd name="connsiteY6-302" fmla="*/ 538119 h 585856"/>
                  <a:gd name="connsiteX7-303" fmla="*/ 0 w 3206750"/>
                  <a:gd name="connsiteY7-304" fmla="*/ 456202 h 585856"/>
                  <a:gd name="connsiteX8-305" fmla="*/ 95250 w 3206750"/>
                  <a:gd name="connsiteY8-306" fmla="*/ 45996 h 585856"/>
                  <a:gd name="connsiteX0-307" fmla="*/ 114300 w 3225800"/>
                  <a:gd name="connsiteY0-308" fmla="*/ 45996 h 585856"/>
                  <a:gd name="connsiteX1-309" fmla="*/ 970917 w 3225800"/>
                  <a:gd name="connsiteY1-310" fmla="*/ 33929 h 585856"/>
                  <a:gd name="connsiteX2-311" fmla="*/ 3086733 w 3225800"/>
                  <a:gd name="connsiteY2-312" fmla="*/ 110129 h 585856"/>
                  <a:gd name="connsiteX3-313" fmla="*/ 3225800 w 3225800"/>
                  <a:gd name="connsiteY3-314" fmla="*/ 363496 h 585856"/>
                  <a:gd name="connsiteX4-315" fmla="*/ 2990850 w 3225800"/>
                  <a:gd name="connsiteY4-316" fmla="*/ 564152 h 585856"/>
                  <a:gd name="connsiteX5-317" fmla="*/ 2267583 w 3225800"/>
                  <a:gd name="connsiteY5-318" fmla="*/ 569869 h 585856"/>
                  <a:gd name="connsiteX6-319" fmla="*/ 100967 w 3225800"/>
                  <a:gd name="connsiteY6-320" fmla="*/ 538119 h 585856"/>
                  <a:gd name="connsiteX7-321" fmla="*/ 0 w 3225800"/>
                  <a:gd name="connsiteY7-322" fmla="*/ 310152 h 585856"/>
                  <a:gd name="connsiteX8-323" fmla="*/ 114300 w 3225800"/>
                  <a:gd name="connsiteY8-324" fmla="*/ 45996 h 585856"/>
                  <a:gd name="connsiteX0-325" fmla="*/ 114300 w 3225800"/>
                  <a:gd name="connsiteY0-326" fmla="*/ 45996 h 585856"/>
                  <a:gd name="connsiteX1-327" fmla="*/ 970917 w 3225800"/>
                  <a:gd name="connsiteY1-328" fmla="*/ 33929 h 585856"/>
                  <a:gd name="connsiteX2-329" fmla="*/ 3086733 w 3225800"/>
                  <a:gd name="connsiteY2-330" fmla="*/ 110129 h 585856"/>
                  <a:gd name="connsiteX3-331" fmla="*/ 3225800 w 3225800"/>
                  <a:gd name="connsiteY3-332" fmla="*/ 363496 h 585856"/>
                  <a:gd name="connsiteX4-333" fmla="*/ 2990850 w 3225800"/>
                  <a:gd name="connsiteY4-334" fmla="*/ 564152 h 585856"/>
                  <a:gd name="connsiteX5-335" fmla="*/ 2267583 w 3225800"/>
                  <a:gd name="connsiteY5-336" fmla="*/ 569869 h 585856"/>
                  <a:gd name="connsiteX6-337" fmla="*/ 100967 w 3225800"/>
                  <a:gd name="connsiteY6-338" fmla="*/ 538119 h 585856"/>
                  <a:gd name="connsiteX7-339" fmla="*/ 0 w 3225800"/>
                  <a:gd name="connsiteY7-340" fmla="*/ 310152 h 585856"/>
                  <a:gd name="connsiteX8-341" fmla="*/ 114300 w 3225800"/>
                  <a:gd name="connsiteY8-342" fmla="*/ 45996 h 585856"/>
                  <a:gd name="connsiteX0-343" fmla="*/ 114300 w 3225800"/>
                  <a:gd name="connsiteY0-344" fmla="*/ 45996 h 614319"/>
                  <a:gd name="connsiteX1-345" fmla="*/ 970917 w 3225800"/>
                  <a:gd name="connsiteY1-346" fmla="*/ 33929 h 614319"/>
                  <a:gd name="connsiteX2-347" fmla="*/ 3086733 w 3225800"/>
                  <a:gd name="connsiteY2-348" fmla="*/ 110129 h 614319"/>
                  <a:gd name="connsiteX3-349" fmla="*/ 3225800 w 3225800"/>
                  <a:gd name="connsiteY3-350" fmla="*/ 363496 h 614319"/>
                  <a:gd name="connsiteX4-351" fmla="*/ 2990850 w 3225800"/>
                  <a:gd name="connsiteY4-352" fmla="*/ 564152 h 614319"/>
                  <a:gd name="connsiteX5-353" fmla="*/ 2267583 w 3225800"/>
                  <a:gd name="connsiteY5-354" fmla="*/ 569869 h 614319"/>
                  <a:gd name="connsiteX6-355" fmla="*/ 329567 w 3225800"/>
                  <a:gd name="connsiteY6-356" fmla="*/ 614319 h 614319"/>
                  <a:gd name="connsiteX7-357" fmla="*/ 0 w 3225800"/>
                  <a:gd name="connsiteY7-358" fmla="*/ 310152 h 614319"/>
                  <a:gd name="connsiteX8-359" fmla="*/ 114300 w 3225800"/>
                  <a:gd name="connsiteY8-360" fmla="*/ 45996 h 614319"/>
                  <a:gd name="connsiteX0-361" fmla="*/ 114300 w 3225800"/>
                  <a:gd name="connsiteY0-362" fmla="*/ 45996 h 640734"/>
                  <a:gd name="connsiteX1-363" fmla="*/ 970917 w 3225800"/>
                  <a:gd name="connsiteY1-364" fmla="*/ 33929 h 640734"/>
                  <a:gd name="connsiteX2-365" fmla="*/ 3086733 w 3225800"/>
                  <a:gd name="connsiteY2-366" fmla="*/ 110129 h 640734"/>
                  <a:gd name="connsiteX3-367" fmla="*/ 3225800 w 3225800"/>
                  <a:gd name="connsiteY3-368" fmla="*/ 363496 h 640734"/>
                  <a:gd name="connsiteX4-369" fmla="*/ 2990850 w 3225800"/>
                  <a:gd name="connsiteY4-370" fmla="*/ 564152 h 640734"/>
                  <a:gd name="connsiteX5-371" fmla="*/ 2267583 w 3225800"/>
                  <a:gd name="connsiteY5-372" fmla="*/ 569869 h 640734"/>
                  <a:gd name="connsiteX6-373" fmla="*/ 329567 w 3225800"/>
                  <a:gd name="connsiteY6-374" fmla="*/ 614319 h 640734"/>
                  <a:gd name="connsiteX7-375" fmla="*/ 0 w 3225800"/>
                  <a:gd name="connsiteY7-376" fmla="*/ 310152 h 640734"/>
                  <a:gd name="connsiteX8-377" fmla="*/ 114300 w 3225800"/>
                  <a:gd name="connsiteY8-378" fmla="*/ 45996 h 640734"/>
                  <a:gd name="connsiteX0-379" fmla="*/ 114300 w 3225800"/>
                  <a:gd name="connsiteY0-380" fmla="*/ 24278 h 619016"/>
                  <a:gd name="connsiteX1-381" fmla="*/ 977267 w 3225800"/>
                  <a:gd name="connsiteY1-382" fmla="*/ 37611 h 619016"/>
                  <a:gd name="connsiteX2-383" fmla="*/ 3086733 w 3225800"/>
                  <a:gd name="connsiteY2-384" fmla="*/ 88411 h 619016"/>
                  <a:gd name="connsiteX3-385" fmla="*/ 3225800 w 3225800"/>
                  <a:gd name="connsiteY3-386" fmla="*/ 341778 h 619016"/>
                  <a:gd name="connsiteX4-387" fmla="*/ 2990850 w 3225800"/>
                  <a:gd name="connsiteY4-388" fmla="*/ 542434 h 619016"/>
                  <a:gd name="connsiteX5-389" fmla="*/ 2267583 w 3225800"/>
                  <a:gd name="connsiteY5-390" fmla="*/ 548151 h 619016"/>
                  <a:gd name="connsiteX6-391" fmla="*/ 329567 w 3225800"/>
                  <a:gd name="connsiteY6-392" fmla="*/ 592601 h 619016"/>
                  <a:gd name="connsiteX7-393" fmla="*/ 0 w 3225800"/>
                  <a:gd name="connsiteY7-394" fmla="*/ 288434 h 619016"/>
                  <a:gd name="connsiteX8-395" fmla="*/ 114300 w 3225800"/>
                  <a:gd name="connsiteY8-396" fmla="*/ 24278 h 619016"/>
                  <a:gd name="connsiteX0-397" fmla="*/ 114300 w 3225800"/>
                  <a:gd name="connsiteY0-398" fmla="*/ 17151 h 611889"/>
                  <a:gd name="connsiteX1-399" fmla="*/ 977267 w 3225800"/>
                  <a:gd name="connsiteY1-400" fmla="*/ 30484 h 611889"/>
                  <a:gd name="connsiteX2-401" fmla="*/ 3086733 w 3225800"/>
                  <a:gd name="connsiteY2-402" fmla="*/ 81284 h 611889"/>
                  <a:gd name="connsiteX3-403" fmla="*/ 3225800 w 3225800"/>
                  <a:gd name="connsiteY3-404" fmla="*/ 334651 h 611889"/>
                  <a:gd name="connsiteX4-405" fmla="*/ 2990850 w 3225800"/>
                  <a:gd name="connsiteY4-406" fmla="*/ 535307 h 611889"/>
                  <a:gd name="connsiteX5-407" fmla="*/ 2267583 w 3225800"/>
                  <a:gd name="connsiteY5-408" fmla="*/ 541024 h 611889"/>
                  <a:gd name="connsiteX6-409" fmla="*/ 329567 w 3225800"/>
                  <a:gd name="connsiteY6-410" fmla="*/ 585474 h 611889"/>
                  <a:gd name="connsiteX7-411" fmla="*/ 0 w 3225800"/>
                  <a:gd name="connsiteY7-412" fmla="*/ 281307 h 611889"/>
                  <a:gd name="connsiteX8-413" fmla="*/ 114300 w 3225800"/>
                  <a:gd name="connsiteY8-414" fmla="*/ 17151 h 611889"/>
                  <a:gd name="connsiteX0-415" fmla="*/ 114300 w 3225800"/>
                  <a:gd name="connsiteY0-416" fmla="*/ 37859 h 632597"/>
                  <a:gd name="connsiteX1-417" fmla="*/ 977267 w 3225800"/>
                  <a:gd name="connsiteY1-418" fmla="*/ 51192 h 632597"/>
                  <a:gd name="connsiteX2-419" fmla="*/ 3086733 w 3225800"/>
                  <a:gd name="connsiteY2-420" fmla="*/ 101992 h 632597"/>
                  <a:gd name="connsiteX3-421" fmla="*/ 3225800 w 3225800"/>
                  <a:gd name="connsiteY3-422" fmla="*/ 355359 h 632597"/>
                  <a:gd name="connsiteX4-423" fmla="*/ 2990850 w 3225800"/>
                  <a:gd name="connsiteY4-424" fmla="*/ 556015 h 632597"/>
                  <a:gd name="connsiteX5-425" fmla="*/ 2267583 w 3225800"/>
                  <a:gd name="connsiteY5-426" fmla="*/ 561732 h 632597"/>
                  <a:gd name="connsiteX6-427" fmla="*/ 329567 w 3225800"/>
                  <a:gd name="connsiteY6-428" fmla="*/ 606182 h 632597"/>
                  <a:gd name="connsiteX7-429" fmla="*/ 0 w 3225800"/>
                  <a:gd name="connsiteY7-430" fmla="*/ 302015 h 632597"/>
                  <a:gd name="connsiteX8-431" fmla="*/ 114300 w 3225800"/>
                  <a:gd name="connsiteY8-432" fmla="*/ 37859 h 632597"/>
                  <a:gd name="connsiteX0-433" fmla="*/ 114300 w 3225800"/>
                  <a:gd name="connsiteY0-434" fmla="*/ 58209 h 652947"/>
                  <a:gd name="connsiteX1-435" fmla="*/ 977267 w 3225800"/>
                  <a:gd name="connsiteY1-436" fmla="*/ 71542 h 652947"/>
                  <a:gd name="connsiteX2-437" fmla="*/ 2769233 w 3225800"/>
                  <a:gd name="connsiteY2-438" fmla="*/ 39792 h 652947"/>
                  <a:gd name="connsiteX3-439" fmla="*/ 3225800 w 3225800"/>
                  <a:gd name="connsiteY3-440" fmla="*/ 375709 h 652947"/>
                  <a:gd name="connsiteX4-441" fmla="*/ 2990850 w 3225800"/>
                  <a:gd name="connsiteY4-442" fmla="*/ 576365 h 652947"/>
                  <a:gd name="connsiteX5-443" fmla="*/ 2267583 w 3225800"/>
                  <a:gd name="connsiteY5-444" fmla="*/ 582082 h 652947"/>
                  <a:gd name="connsiteX6-445" fmla="*/ 329567 w 3225800"/>
                  <a:gd name="connsiteY6-446" fmla="*/ 626532 h 652947"/>
                  <a:gd name="connsiteX7-447" fmla="*/ 0 w 3225800"/>
                  <a:gd name="connsiteY7-448" fmla="*/ 322365 h 652947"/>
                  <a:gd name="connsiteX8-449" fmla="*/ 114300 w 3225800"/>
                  <a:gd name="connsiteY8-450" fmla="*/ 58209 h 652947"/>
                  <a:gd name="connsiteX0-451" fmla="*/ 114300 w 3225800"/>
                  <a:gd name="connsiteY0-452" fmla="*/ 58209 h 652947"/>
                  <a:gd name="connsiteX1-453" fmla="*/ 977267 w 3225800"/>
                  <a:gd name="connsiteY1-454" fmla="*/ 71542 h 652947"/>
                  <a:gd name="connsiteX2-455" fmla="*/ 2769233 w 3225800"/>
                  <a:gd name="connsiteY2-456" fmla="*/ 39792 h 652947"/>
                  <a:gd name="connsiteX3-457" fmla="*/ 3225800 w 3225800"/>
                  <a:gd name="connsiteY3-458" fmla="*/ 375709 h 652947"/>
                  <a:gd name="connsiteX4-459" fmla="*/ 2990850 w 3225800"/>
                  <a:gd name="connsiteY4-460" fmla="*/ 576365 h 652947"/>
                  <a:gd name="connsiteX5-461" fmla="*/ 2267583 w 3225800"/>
                  <a:gd name="connsiteY5-462" fmla="*/ 582082 h 652947"/>
                  <a:gd name="connsiteX6-463" fmla="*/ 329567 w 3225800"/>
                  <a:gd name="connsiteY6-464" fmla="*/ 626532 h 652947"/>
                  <a:gd name="connsiteX7-465" fmla="*/ 0 w 3225800"/>
                  <a:gd name="connsiteY7-466" fmla="*/ 322365 h 652947"/>
                  <a:gd name="connsiteX8-467" fmla="*/ 114300 w 3225800"/>
                  <a:gd name="connsiteY8-468" fmla="*/ 58209 h 652947"/>
                  <a:gd name="connsiteX0-469" fmla="*/ 114300 w 3225845"/>
                  <a:gd name="connsiteY0-470" fmla="*/ 58209 h 652947"/>
                  <a:gd name="connsiteX1-471" fmla="*/ 977267 w 3225845"/>
                  <a:gd name="connsiteY1-472" fmla="*/ 71542 h 652947"/>
                  <a:gd name="connsiteX2-473" fmla="*/ 2769233 w 3225845"/>
                  <a:gd name="connsiteY2-474" fmla="*/ 39792 h 652947"/>
                  <a:gd name="connsiteX3-475" fmla="*/ 3225800 w 3225845"/>
                  <a:gd name="connsiteY3-476" fmla="*/ 375709 h 652947"/>
                  <a:gd name="connsiteX4-477" fmla="*/ 2990850 w 3225845"/>
                  <a:gd name="connsiteY4-478" fmla="*/ 576365 h 652947"/>
                  <a:gd name="connsiteX5-479" fmla="*/ 2267583 w 3225845"/>
                  <a:gd name="connsiteY5-480" fmla="*/ 582082 h 652947"/>
                  <a:gd name="connsiteX6-481" fmla="*/ 329567 w 3225845"/>
                  <a:gd name="connsiteY6-482" fmla="*/ 626532 h 652947"/>
                  <a:gd name="connsiteX7-483" fmla="*/ 0 w 3225845"/>
                  <a:gd name="connsiteY7-484" fmla="*/ 322365 h 652947"/>
                  <a:gd name="connsiteX8-485" fmla="*/ 114300 w 3225845"/>
                  <a:gd name="connsiteY8-486" fmla="*/ 58209 h 652947"/>
                  <a:gd name="connsiteX0-487" fmla="*/ 114300 w 3225845"/>
                  <a:gd name="connsiteY0-488" fmla="*/ 58209 h 652947"/>
                  <a:gd name="connsiteX1-489" fmla="*/ 977267 w 3225845"/>
                  <a:gd name="connsiteY1-490" fmla="*/ 71542 h 652947"/>
                  <a:gd name="connsiteX2-491" fmla="*/ 2769233 w 3225845"/>
                  <a:gd name="connsiteY2-492" fmla="*/ 39792 h 652947"/>
                  <a:gd name="connsiteX3-493" fmla="*/ 3225800 w 3225845"/>
                  <a:gd name="connsiteY3-494" fmla="*/ 375709 h 652947"/>
                  <a:gd name="connsiteX4-495" fmla="*/ 2990850 w 3225845"/>
                  <a:gd name="connsiteY4-496" fmla="*/ 576365 h 652947"/>
                  <a:gd name="connsiteX5-497" fmla="*/ 2267583 w 3225845"/>
                  <a:gd name="connsiteY5-498" fmla="*/ 582082 h 652947"/>
                  <a:gd name="connsiteX6-499" fmla="*/ 329567 w 3225845"/>
                  <a:gd name="connsiteY6-500" fmla="*/ 626532 h 652947"/>
                  <a:gd name="connsiteX7-501" fmla="*/ 0 w 3225845"/>
                  <a:gd name="connsiteY7-502" fmla="*/ 322365 h 652947"/>
                  <a:gd name="connsiteX8-503" fmla="*/ 114300 w 3225845"/>
                  <a:gd name="connsiteY8-504" fmla="*/ 58209 h 652947"/>
                  <a:gd name="connsiteX0-505" fmla="*/ 19050 w 3130595"/>
                  <a:gd name="connsiteY0-506" fmla="*/ 58209 h 652947"/>
                  <a:gd name="connsiteX1-507" fmla="*/ 882017 w 3130595"/>
                  <a:gd name="connsiteY1-508" fmla="*/ 71542 h 652947"/>
                  <a:gd name="connsiteX2-509" fmla="*/ 2673983 w 3130595"/>
                  <a:gd name="connsiteY2-510" fmla="*/ 39792 h 652947"/>
                  <a:gd name="connsiteX3-511" fmla="*/ 3130550 w 3130595"/>
                  <a:gd name="connsiteY3-512" fmla="*/ 375709 h 652947"/>
                  <a:gd name="connsiteX4-513" fmla="*/ 2895600 w 3130595"/>
                  <a:gd name="connsiteY4-514" fmla="*/ 576365 h 652947"/>
                  <a:gd name="connsiteX5-515" fmla="*/ 2172333 w 3130595"/>
                  <a:gd name="connsiteY5-516" fmla="*/ 582082 h 652947"/>
                  <a:gd name="connsiteX6-517" fmla="*/ 234317 w 3130595"/>
                  <a:gd name="connsiteY6-518" fmla="*/ 626532 h 652947"/>
                  <a:gd name="connsiteX7-519" fmla="*/ 0 w 3130595"/>
                  <a:gd name="connsiteY7-520" fmla="*/ 335065 h 652947"/>
                  <a:gd name="connsiteX8-521" fmla="*/ 19050 w 3130595"/>
                  <a:gd name="connsiteY8-522" fmla="*/ 58209 h 652947"/>
                  <a:gd name="connsiteX0-523" fmla="*/ 95250 w 3130595"/>
                  <a:gd name="connsiteY0-524" fmla="*/ 77259 h 652947"/>
                  <a:gd name="connsiteX1-525" fmla="*/ 882017 w 3130595"/>
                  <a:gd name="connsiteY1-526" fmla="*/ 71542 h 652947"/>
                  <a:gd name="connsiteX2-527" fmla="*/ 2673983 w 3130595"/>
                  <a:gd name="connsiteY2-528" fmla="*/ 39792 h 652947"/>
                  <a:gd name="connsiteX3-529" fmla="*/ 3130550 w 3130595"/>
                  <a:gd name="connsiteY3-530" fmla="*/ 375709 h 652947"/>
                  <a:gd name="connsiteX4-531" fmla="*/ 2895600 w 3130595"/>
                  <a:gd name="connsiteY4-532" fmla="*/ 576365 h 652947"/>
                  <a:gd name="connsiteX5-533" fmla="*/ 2172333 w 3130595"/>
                  <a:gd name="connsiteY5-534" fmla="*/ 582082 h 652947"/>
                  <a:gd name="connsiteX6-535" fmla="*/ 234317 w 3130595"/>
                  <a:gd name="connsiteY6-536" fmla="*/ 626532 h 652947"/>
                  <a:gd name="connsiteX7-537" fmla="*/ 0 w 3130595"/>
                  <a:gd name="connsiteY7-538" fmla="*/ 335065 h 652947"/>
                  <a:gd name="connsiteX8-539" fmla="*/ 95250 w 3130595"/>
                  <a:gd name="connsiteY8-540" fmla="*/ 77259 h 652947"/>
                  <a:gd name="connsiteX0-541" fmla="*/ 57150 w 3092495"/>
                  <a:gd name="connsiteY0-542" fmla="*/ 77259 h 652947"/>
                  <a:gd name="connsiteX1-543" fmla="*/ 843917 w 3092495"/>
                  <a:gd name="connsiteY1-544" fmla="*/ 71542 h 652947"/>
                  <a:gd name="connsiteX2-545" fmla="*/ 2635883 w 3092495"/>
                  <a:gd name="connsiteY2-546" fmla="*/ 39792 h 652947"/>
                  <a:gd name="connsiteX3-547" fmla="*/ 3092450 w 3092495"/>
                  <a:gd name="connsiteY3-548" fmla="*/ 375709 h 652947"/>
                  <a:gd name="connsiteX4-549" fmla="*/ 2857500 w 3092495"/>
                  <a:gd name="connsiteY4-550" fmla="*/ 576365 h 652947"/>
                  <a:gd name="connsiteX5-551" fmla="*/ 2134233 w 3092495"/>
                  <a:gd name="connsiteY5-552" fmla="*/ 582082 h 652947"/>
                  <a:gd name="connsiteX6-553" fmla="*/ 196217 w 3092495"/>
                  <a:gd name="connsiteY6-554" fmla="*/ 626532 h 652947"/>
                  <a:gd name="connsiteX7-555" fmla="*/ 0 w 3092495"/>
                  <a:gd name="connsiteY7-556" fmla="*/ 360465 h 652947"/>
                  <a:gd name="connsiteX8-557" fmla="*/ 57150 w 3092495"/>
                  <a:gd name="connsiteY8-558" fmla="*/ 77259 h 6529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3092495" h="652947">
                    <a:moveTo>
                      <a:pt x="57150" y="77259"/>
                    </a:moveTo>
                    <a:cubicBezTo>
                      <a:pt x="57150" y="32017"/>
                      <a:pt x="798675" y="71542"/>
                      <a:pt x="843917" y="71542"/>
                    </a:cubicBezTo>
                    <a:cubicBezTo>
                      <a:pt x="2148206" y="-68158"/>
                      <a:pt x="1598294" y="39792"/>
                      <a:pt x="2635883" y="39792"/>
                    </a:cubicBezTo>
                    <a:cubicBezTo>
                      <a:pt x="3106575" y="84242"/>
                      <a:pt x="3092450" y="330467"/>
                      <a:pt x="3092450" y="375709"/>
                    </a:cubicBezTo>
                    <a:cubicBezTo>
                      <a:pt x="3041650" y="440478"/>
                      <a:pt x="3136900" y="454446"/>
                      <a:pt x="2857500" y="576365"/>
                    </a:cubicBezTo>
                    <a:cubicBezTo>
                      <a:pt x="2857500" y="621607"/>
                      <a:pt x="2179475" y="582082"/>
                      <a:pt x="2134233" y="582082"/>
                    </a:cubicBezTo>
                    <a:cubicBezTo>
                      <a:pt x="1488228" y="596899"/>
                      <a:pt x="823172" y="700615"/>
                      <a:pt x="196217" y="626532"/>
                    </a:cubicBezTo>
                    <a:cubicBezTo>
                      <a:pt x="150975" y="626532"/>
                      <a:pt x="0" y="405707"/>
                      <a:pt x="0" y="360465"/>
                    </a:cubicBezTo>
                    <a:cubicBezTo>
                      <a:pt x="19050" y="221613"/>
                      <a:pt x="19050" y="165311"/>
                      <a:pt x="57150" y="77259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清松手寫體1" panose="00000500000000000000" charset="-120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4856156" y="1906559"/>
              <a:ext cx="28813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>
                  <a:solidFill>
                    <a:srgbClr val="4D310F"/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</a:rPr>
                <a:t>快速做好市场推广</a:t>
              </a:r>
              <a:endParaRPr lang="zh-CN" altLang="en-US" sz="2400" b="1" dirty="0">
                <a:solidFill>
                  <a:srgbClr val="4D310F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88155" y="2648585"/>
            <a:ext cx="4712335" cy="743738"/>
            <a:chOff x="4856156" y="2670432"/>
            <a:chExt cx="3092500" cy="744152"/>
          </a:xfrm>
        </p:grpSpPr>
        <p:grpSp>
          <p:nvGrpSpPr>
            <p:cNvPr id="24" name="组合 23"/>
            <p:cNvGrpSpPr/>
            <p:nvPr/>
          </p:nvGrpSpPr>
          <p:grpSpPr>
            <a:xfrm>
              <a:off x="4856156" y="2670432"/>
              <a:ext cx="3092500" cy="744152"/>
              <a:chOff x="4572000" y="762000"/>
              <a:chExt cx="3092500" cy="744152"/>
            </a:xfrm>
          </p:grpSpPr>
          <p:sp>
            <p:nvSpPr>
              <p:cNvPr id="25" name="矩形: 圆角 5"/>
              <p:cNvSpPr/>
              <p:nvPr/>
            </p:nvSpPr>
            <p:spPr>
              <a:xfrm>
                <a:off x="4572005" y="762000"/>
                <a:ext cx="3092495" cy="652947"/>
              </a:xfrm>
              <a:custGeom>
                <a:avLst/>
                <a:gdLst>
                  <a:gd name="connsiteX0" fmla="*/ 0 w 3276600"/>
                  <a:gd name="connsiteY0" fmla="*/ 81917 h 491490"/>
                  <a:gd name="connsiteX1" fmla="*/ 81917 w 3276600"/>
                  <a:gd name="connsiteY1" fmla="*/ 0 h 491490"/>
                  <a:gd name="connsiteX2" fmla="*/ 3194683 w 3276600"/>
                  <a:gd name="connsiteY2" fmla="*/ 0 h 491490"/>
                  <a:gd name="connsiteX3" fmla="*/ 3276600 w 3276600"/>
                  <a:gd name="connsiteY3" fmla="*/ 81917 h 491490"/>
                  <a:gd name="connsiteX4" fmla="*/ 3276600 w 3276600"/>
                  <a:gd name="connsiteY4" fmla="*/ 409573 h 491490"/>
                  <a:gd name="connsiteX5" fmla="*/ 3194683 w 3276600"/>
                  <a:gd name="connsiteY5" fmla="*/ 491490 h 491490"/>
                  <a:gd name="connsiteX6" fmla="*/ 81917 w 3276600"/>
                  <a:gd name="connsiteY6" fmla="*/ 491490 h 491490"/>
                  <a:gd name="connsiteX7" fmla="*/ 0 w 3276600"/>
                  <a:gd name="connsiteY7" fmla="*/ 409573 h 491490"/>
                  <a:gd name="connsiteX8" fmla="*/ 0 w 3276600"/>
                  <a:gd name="connsiteY8" fmla="*/ 81917 h 491490"/>
                  <a:gd name="connsiteX0-1" fmla="*/ 0 w 3276600"/>
                  <a:gd name="connsiteY0-2" fmla="*/ 81917 h 491490"/>
                  <a:gd name="connsiteX1-3" fmla="*/ 939167 w 3276600"/>
                  <a:gd name="connsiteY1-4" fmla="*/ 50800 h 491490"/>
                  <a:gd name="connsiteX2-5" fmla="*/ 3194683 w 3276600"/>
                  <a:gd name="connsiteY2-6" fmla="*/ 0 h 491490"/>
                  <a:gd name="connsiteX3-7" fmla="*/ 3276600 w 3276600"/>
                  <a:gd name="connsiteY3-8" fmla="*/ 81917 h 491490"/>
                  <a:gd name="connsiteX4-9" fmla="*/ 3276600 w 3276600"/>
                  <a:gd name="connsiteY4-10" fmla="*/ 409573 h 491490"/>
                  <a:gd name="connsiteX5-11" fmla="*/ 3194683 w 3276600"/>
                  <a:gd name="connsiteY5-12" fmla="*/ 491490 h 491490"/>
                  <a:gd name="connsiteX6-13" fmla="*/ 81917 w 3276600"/>
                  <a:gd name="connsiteY6-14" fmla="*/ 491490 h 491490"/>
                  <a:gd name="connsiteX7-15" fmla="*/ 0 w 3276600"/>
                  <a:gd name="connsiteY7-16" fmla="*/ 409573 h 491490"/>
                  <a:gd name="connsiteX8-17" fmla="*/ 0 w 3276600"/>
                  <a:gd name="connsiteY8-18" fmla="*/ 81917 h 491490"/>
                  <a:gd name="connsiteX0-19" fmla="*/ 0 w 3276600"/>
                  <a:gd name="connsiteY0-20" fmla="*/ 97032 h 506605"/>
                  <a:gd name="connsiteX1-21" fmla="*/ 939167 w 3276600"/>
                  <a:gd name="connsiteY1-22" fmla="*/ 65915 h 506605"/>
                  <a:gd name="connsiteX2-23" fmla="*/ 3194683 w 3276600"/>
                  <a:gd name="connsiteY2-24" fmla="*/ 15115 h 506605"/>
                  <a:gd name="connsiteX3-25" fmla="*/ 3276600 w 3276600"/>
                  <a:gd name="connsiteY3-26" fmla="*/ 97032 h 506605"/>
                  <a:gd name="connsiteX4-27" fmla="*/ 3276600 w 3276600"/>
                  <a:gd name="connsiteY4-28" fmla="*/ 424688 h 506605"/>
                  <a:gd name="connsiteX5-29" fmla="*/ 3194683 w 3276600"/>
                  <a:gd name="connsiteY5-30" fmla="*/ 506605 h 506605"/>
                  <a:gd name="connsiteX6-31" fmla="*/ 81917 w 3276600"/>
                  <a:gd name="connsiteY6-32" fmla="*/ 506605 h 506605"/>
                  <a:gd name="connsiteX7-33" fmla="*/ 0 w 3276600"/>
                  <a:gd name="connsiteY7-34" fmla="*/ 424688 h 506605"/>
                  <a:gd name="connsiteX8-35" fmla="*/ 0 w 3276600"/>
                  <a:gd name="connsiteY8-36" fmla="*/ 97032 h 506605"/>
                  <a:gd name="connsiteX0-37" fmla="*/ 0 w 3276600"/>
                  <a:gd name="connsiteY0-38" fmla="*/ 76010 h 485583"/>
                  <a:gd name="connsiteX1-39" fmla="*/ 939167 w 3276600"/>
                  <a:gd name="connsiteY1-40" fmla="*/ 44893 h 485583"/>
                  <a:gd name="connsiteX2-41" fmla="*/ 3067683 w 3276600"/>
                  <a:gd name="connsiteY2-42" fmla="*/ 57593 h 485583"/>
                  <a:gd name="connsiteX3-43" fmla="*/ 3276600 w 3276600"/>
                  <a:gd name="connsiteY3-44" fmla="*/ 76010 h 485583"/>
                  <a:gd name="connsiteX4-45" fmla="*/ 3276600 w 3276600"/>
                  <a:gd name="connsiteY4-46" fmla="*/ 403666 h 485583"/>
                  <a:gd name="connsiteX5-47" fmla="*/ 3194683 w 3276600"/>
                  <a:gd name="connsiteY5-48" fmla="*/ 485583 h 485583"/>
                  <a:gd name="connsiteX6-49" fmla="*/ 81917 w 3276600"/>
                  <a:gd name="connsiteY6-50" fmla="*/ 485583 h 485583"/>
                  <a:gd name="connsiteX7-51" fmla="*/ 0 w 3276600"/>
                  <a:gd name="connsiteY7-52" fmla="*/ 403666 h 485583"/>
                  <a:gd name="connsiteX8-53" fmla="*/ 0 w 3276600"/>
                  <a:gd name="connsiteY8-54" fmla="*/ 76010 h 485583"/>
                  <a:gd name="connsiteX0-55" fmla="*/ 0 w 3276600"/>
                  <a:gd name="connsiteY0-56" fmla="*/ 76010 h 485583"/>
                  <a:gd name="connsiteX1-57" fmla="*/ 939167 w 3276600"/>
                  <a:gd name="connsiteY1-58" fmla="*/ 44893 h 485583"/>
                  <a:gd name="connsiteX2-59" fmla="*/ 3067683 w 3276600"/>
                  <a:gd name="connsiteY2-60" fmla="*/ 57593 h 485583"/>
                  <a:gd name="connsiteX3-61" fmla="*/ 3219450 w 3276600"/>
                  <a:gd name="connsiteY3-62" fmla="*/ 145860 h 485583"/>
                  <a:gd name="connsiteX4-63" fmla="*/ 3276600 w 3276600"/>
                  <a:gd name="connsiteY4-64" fmla="*/ 403666 h 485583"/>
                  <a:gd name="connsiteX5-65" fmla="*/ 3194683 w 3276600"/>
                  <a:gd name="connsiteY5-66" fmla="*/ 485583 h 485583"/>
                  <a:gd name="connsiteX6-67" fmla="*/ 81917 w 3276600"/>
                  <a:gd name="connsiteY6-68" fmla="*/ 485583 h 485583"/>
                  <a:gd name="connsiteX7-69" fmla="*/ 0 w 3276600"/>
                  <a:gd name="connsiteY7-70" fmla="*/ 403666 h 485583"/>
                  <a:gd name="connsiteX8-71" fmla="*/ 0 w 3276600"/>
                  <a:gd name="connsiteY8-72" fmla="*/ 76010 h 485583"/>
                  <a:gd name="connsiteX0-73" fmla="*/ 0 w 3276600"/>
                  <a:gd name="connsiteY0-74" fmla="*/ 76010 h 517333"/>
                  <a:gd name="connsiteX1-75" fmla="*/ 939167 w 3276600"/>
                  <a:gd name="connsiteY1-76" fmla="*/ 44893 h 517333"/>
                  <a:gd name="connsiteX2-77" fmla="*/ 3067683 w 3276600"/>
                  <a:gd name="connsiteY2-78" fmla="*/ 57593 h 517333"/>
                  <a:gd name="connsiteX3-79" fmla="*/ 3219450 w 3276600"/>
                  <a:gd name="connsiteY3-80" fmla="*/ 145860 h 517333"/>
                  <a:gd name="connsiteX4-81" fmla="*/ 3276600 w 3276600"/>
                  <a:gd name="connsiteY4-82" fmla="*/ 403666 h 517333"/>
                  <a:gd name="connsiteX5-83" fmla="*/ 2248533 w 3276600"/>
                  <a:gd name="connsiteY5-84" fmla="*/ 517333 h 517333"/>
                  <a:gd name="connsiteX6-85" fmla="*/ 81917 w 3276600"/>
                  <a:gd name="connsiteY6-86" fmla="*/ 485583 h 517333"/>
                  <a:gd name="connsiteX7-87" fmla="*/ 0 w 3276600"/>
                  <a:gd name="connsiteY7-88" fmla="*/ 403666 h 517333"/>
                  <a:gd name="connsiteX8-89" fmla="*/ 0 w 3276600"/>
                  <a:gd name="connsiteY8-90" fmla="*/ 76010 h 517333"/>
                  <a:gd name="connsiteX0-91" fmla="*/ 0 w 3219450"/>
                  <a:gd name="connsiteY0-92" fmla="*/ 76010 h 533320"/>
                  <a:gd name="connsiteX1-93" fmla="*/ 939167 w 3219450"/>
                  <a:gd name="connsiteY1-94" fmla="*/ 44893 h 533320"/>
                  <a:gd name="connsiteX2-95" fmla="*/ 3067683 w 3219450"/>
                  <a:gd name="connsiteY2-96" fmla="*/ 57593 h 533320"/>
                  <a:gd name="connsiteX3-97" fmla="*/ 3219450 w 3219450"/>
                  <a:gd name="connsiteY3-98" fmla="*/ 145860 h 533320"/>
                  <a:gd name="connsiteX4-99" fmla="*/ 3067050 w 3219450"/>
                  <a:gd name="connsiteY4-100" fmla="*/ 511616 h 533320"/>
                  <a:gd name="connsiteX5-101" fmla="*/ 2248533 w 3219450"/>
                  <a:gd name="connsiteY5-102" fmla="*/ 517333 h 533320"/>
                  <a:gd name="connsiteX6-103" fmla="*/ 81917 w 3219450"/>
                  <a:gd name="connsiteY6-104" fmla="*/ 485583 h 533320"/>
                  <a:gd name="connsiteX7-105" fmla="*/ 0 w 3219450"/>
                  <a:gd name="connsiteY7-106" fmla="*/ 403666 h 533320"/>
                  <a:gd name="connsiteX8-107" fmla="*/ 0 w 3219450"/>
                  <a:gd name="connsiteY8-108" fmla="*/ 76010 h 533320"/>
                  <a:gd name="connsiteX0-109" fmla="*/ 0 w 3229226"/>
                  <a:gd name="connsiteY0-110" fmla="*/ 76010 h 533320"/>
                  <a:gd name="connsiteX1-111" fmla="*/ 939167 w 3229226"/>
                  <a:gd name="connsiteY1-112" fmla="*/ 44893 h 533320"/>
                  <a:gd name="connsiteX2-113" fmla="*/ 3067683 w 3229226"/>
                  <a:gd name="connsiteY2-114" fmla="*/ 57593 h 533320"/>
                  <a:gd name="connsiteX3-115" fmla="*/ 3219450 w 3229226"/>
                  <a:gd name="connsiteY3-116" fmla="*/ 145860 h 533320"/>
                  <a:gd name="connsiteX4-117" fmla="*/ 3067050 w 3229226"/>
                  <a:gd name="connsiteY4-118" fmla="*/ 511616 h 533320"/>
                  <a:gd name="connsiteX5-119" fmla="*/ 2248533 w 3229226"/>
                  <a:gd name="connsiteY5-120" fmla="*/ 517333 h 533320"/>
                  <a:gd name="connsiteX6-121" fmla="*/ 81917 w 3229226"/>
                  <a:gd name="connsiteY6-122" fmla="*/ 485583 h 533320"/>
                  <a:gd name="connsiteX7-123" fmla="*/ 0 w 3229226"/>
                  <a:gd name="connsiteY7-124" fmla="*/ 403666 h 533320"/>
                  <a:gd name="connsiteX8-125" fmla="*/ 0 w 3229226"/>
                  <a:gd name="connsiteY8-126" fmla="*/ 76010 h 533320"/>
                  <a:gd name="connsiteX0-127" fmla="*/ 0 w 3276600"/>
                  <a:gd name="connsiteY0-128" fmla="*/ 76010 h 533320"/>
                  <a:gd name="connsiteX1-129" fmla="*/ 939167 w 3276600"/>
                  <a:gd name="connsiteY1-130" fmla="*/ 44893 h 533320"/>
                  <a:gd name="connsiteX2-131" fmla="*/ 3067683 w 3276600"/>
                  <a:gd name="connsiteY2-132" fmla="*/ 57593 h 533320"/>
                  <a:gd name="connsiteX3-133" fmla="*/ 3276600 w 3276600"/>
                  <a:gd name="connsiteY3-134" fmla="*/ 222060 h 533320"/>
                  <a:gd name="connsiteX4-135" fmla="*/ 3067050 w 3276600"/>
                  <a:gd name="connsiteY4-136" fmla="*/ 511616 h 533320"/>
                  <a:gd name="connsiteX5-137" fmla="*/ 2248533 w 3276600"/>
                  <a:gd name="connsiteY5-138" fmla="*/ 517333 h 533320"/>
                  <a:gd name="connsiteX6-139" fmla="*/ 81917 w 3276600"/>
                  <a:gd name="connsiteY6-140" fmla="*/ 485583 h 533320"/>
                  <a:gd name="connsiteX7-141" fmla="*/ 0 w 3276600"/>
                  <a:gd name="connsiteY7-142" fmla="*/ 403666 h 533320"/>
                  <a:gd name="connsiteX8-143" fmla="*/ 0 w 3276600"/>
                  <a:gd name="connsiteY8-144" fmla="*/ 76010 h 533320"/>
                  <a:gd name="connsiteX0-145" fmla="*/ 0 w 3306938"/>
                  <a:gd name="connsiteY0-146" fmla="*/ 76010 h 533320"/>
                  <a:gd name="connsiteX1-147" fmla="*/ 939167 w 3306938"/>
                  <a:gd name="connsiteY1-148" fmla="*/ 44893 h 533320"/>
                  <a:gd name="connsiteX2-149" fmla="*/ 3067683 w 3306938"/>
                  <a:gd name="connsiteY2-150" fmla="*/ 57593 h 533320"/>
                  <a:gd name="connsiteX3-151" fmla="*/ 3276600 w 3306938"/>
                  <a:gd name="connsiteY3-152" fmla="*/ 222060 h 533320"/>
                  <a:gd name="connsiteX4-153" fmla="*/ 3067050 w 3306938"/>
                  <a:gd name="connsiteY4-154" fmla="*/ 511616 h 533320"/>
                  <a:gd name="connsiteX5-155" fmla="*/ 2248533 w 3306938"/>
                  <a:gd name="connsiteY5-156" fmla="*/ 517333 h 533320"/>
                  <a:gd name="connsiteX6-157" fmla="*/ 81917 w 3306938"/>
                  <a:gd name="connsiteY6-158" fmla="*/ 485583 h 533320"/>
                  <a:gd name="connsiteX7-159" fmla="*/ 0 w 3306938"/>
                  <a:gd name="connsiteY7-160" fmla="*/ 403666 h 533320"/>
                  <a:gd name="connsiteX8-161" fmla="*/ 0 w 3306938"/>
                  <a:gd name="connsiteY8-162" fmla="*/ 76010 h 533320"/>
                  <a:gd name="connsiteX0-163" fmla="*/ 0 w 3257972"/>
                  <a:gd name="connsiteY0-164" fmla="*/ 76010 h 533320"/>
                  <a:gd name="connsiteX1-165" fmla="*/ 939167 w 3257972"/>
                  <a:gd name="connsiteY1-166" fmla="*/ 44893 h 533320"/>
                  <a:gd name="connsiteX2-167" fmla="*/ 3067683 w 3257972"/>
                  <a:gd name="connsiteY2-168" fmla="*/ 57593 h 533320"/>
                  <a:gd name="connsiteX3-169" fmla="*/ 3200400 w 3257972"/>
                  <a:gd name="connsiteY3-170" fmla="*/ 228410 h 533320"/>
                  <a:gd name="connsiteX4-171" fmla="*/ 3067050 w 3257972"/>
                  <a:gd name="connsiteY4-172" fmla="*/ 511616 h 533320"/>
                  <a:gd name="connsiteX5-173" fmla="*/ 2248533 w 3257972"/>
                  <a:gd name="connsiteY5-174" fmla="*/ 517333 h 533320"/>
                  <a:gd name="connsiteX6-175" fmla="*/ 81917 w 3257972"/>
                  <a:gd name="connsiteY6-176" fmla="*/ 485583 h 533320"/>
                  <a:gd name="connsiteX7-177" fmla="*/ 0 w 3257972"/>
                  <a:gd name="connsiteY7-178" fmla="*/ 403666 h 533320"/>
                  <a:gd name="connsiteX8-179" fmla="*/ 0 w 3257972"/>
                  <a:gd name="connsiteY8-180" fmla="*/ 76010 h 533320"/>
                  <a:gd name="connsiteX0-181" fmla="*/ 0 w 3231703"/>
                  <a:gd name="connsiteY0-182" fmla="*/ 76010 h 533320"/>
                  <a:gd name="connsiteX1-183" fmla="*/ 939167 w 3231703"/>
                  <a:gd name="connsiteY1-184" fmla="*/ 44893 h 533320"/>
                  <a:gd name="connsiteX2-185" fmla="*/ 3067683 w 3231703"/>
                  <a:gd name="connsiteY2-186" fmla="*/ 57593 h 533320"/>
                  <a:gd name="connsiteX3-187" fmla="*/ 3200400 w 3231703"/>
                  <a:gd name="connsiteY3-188" fmla="*/ 228410 h 533320"/>
                  <a:gd name="connsiteX4-189" fmla="*/ 3067050 w 3231703"/>
                  <a:gd name="connsiteY4-190" fmla="*/ 511616 h 533320"/>
                  <a:gd name="connsiteX5-191" fmla="*/ 2248533 w 3231703"/>
                  <a:gd name="connsiteY5-192" fmla="*/ 517333 h 533320"/>
                  <a:gd name="connsiteX6-193" fmla="*/ 81917 w 3231703"/>
                  <a:gd name="connsiteY6-194" fmla="*/ 485583 h 533320"/>
                  <a:gd name="connsiteX7-195" fmla="*/ 0 w 3231703"/>
                  <a:gd name="connsiteY7-196" fmla="*/ 403666 h 533320"/>
                  <a:gd name="connsiteX8-197" fmla="*/ 0 w 3231703"/>
                  <a:gd name="connsiteY8-198" fmla="*/ 76010 h 533320"/>
                  <a:gd name="connsiteX0-199" fmla="*/ 0 w 3220917"/>
                  <a:gd name="connsiteY0-200" fmla="*/ 76010 h 533320"/>
                  <a:gd name="connsiteX1-201" fmla="*/ 939167 w 3220917"/>
                  <a:gd name="connsiteY1-202" fmla="*/ 44893 h 533320"/>
                  <a:gd name="connsiteX2-203" fmla="*/ 3067683 w 3220917"/>
                  <a:gd name="connsiteY2-204" fmla="*/ 57593 h 533320"/>
                  <a:gd name="connsiteX3-205" fmla="*/ 3200400 w 3220917"/>
                  <a:gd name="connsiteY3-206" fmla="*/ 228410 h 533320"/>
                  <a:gd name="connsiteX4-207" fmla="*/ 3067050 w 3220917"/>
                  <a:gd name="connsiteY4-208" fmla="*/ 511616 h 533320"/>
                  <a:gd name="connsiteX5-209" fmla="*/ 2248533 w 3220917"/>
                  <a:gd name="connsiteY5-210" fmla="*/ 517333 h 533320"/>
                  <a:gd name="connsiteX6-211" fmla="*/ 81917 w 3220917"/>
                  <a:gd name="connsiteY6-212" fmla="*/ 485583 h 533320"/>
                  <a:gd name="connsiteX7-213" fmla="*/ 0 w 3220917"/>
                  <a:gd name="connsiteY7-214" fmla="*/ 403666 h 533320"/>
                  <a:gd name="connsiteX8-215" fmla="*/ 0 w 3220917"/>
                  <a:gd name="connsiteY8-216" fmla="*/ 76010 h 533320"/>
                  <a:gd name="connsiteX0-217" fmla="*/ 0 w 3200400"/>
                  <a:gd name="connsiteY0-218" fmla="*/ 76010 h 533320"/>
                  <a:gd name="connsiteX1-219" fmla="*/ 939167 w 3200400"/>
                  <a:gd name="connsiteY1-220" fmla="*/ 44893 h 533320"/>
                  <a:gd name="connsiteX2-221" fmla="*/ 3067683 w 3200400"/>
                  <a:gd name="connsiteY2-222" fmla="*/ 57593 h 533320"/>
                  <a:gd name="connsiteX3-223" fmla="*/ 3200400 w 3200400"/>
                  <a:gd name="connsiteY3-224" fmla="*/ 228410 h 533320"/>
                  <a:gd name="connsiteX4-225" fmla="*/ 2971800 w 3200400"/>
                  <a:gd name="connsiteY4-226" fmla="*/ 511616 h 533320"/>
                  <a:gd name="connsiteX5-227" fmla="*/ 2248533 w 3200400"/>
                  <a:gd name="connsiteY5-228" fmla="*/ 517333 h 533320"/>
                  <a:gd name="connsiteX6-229" fmla="*/ 81917 w 3200400"/>
                  <a:gd name="connsiteY6-230" fmla="*/ 485583 h 533320"/>
                  <a:gd name="connsiteX7-231" fmla="*/ 0 w 3200400"/>
                  <a:gd name="connsiteY7-232" fmla="*/ 403666 h 533320"/>
                  <a:gd name="connsiteX8-233" fmla="*/ 0 w 3200400"/>
                  <a:gd name="connsiteY8-234" fmla="*/ 76010 h 533320"/>
                  <a:gd name="connsiteX0-235" fmla="*/ 0 w 3206750"/>
                  <a:gd name="connsiteY0-236" fmla="*/ 76010 h 533320"/>
                  <a:gd name="connsiteX1-237" fmla="*/ 939167 w 3206750"/>
                  <a:gd name="connsiteY1-238" fmla="*/ 44893 h 533320"/>
                  <a:gd name="connsiteX2-239" fmla="*/ 3067683 w 3206750"/>
                  <a:gd name="connsiteY2-240" fmla="*/ 57593 h 533320"/>
                  <a:gd name="connsiteX3-241" fmla="*/ 3206750 w 3206750"/>
                  <a:gd name="connsiteY3-242" fmla="*/ 310960 h 533320"/>
                  <a:gd name="connsiteX4-243" fmla="*/ 2971800 w 3206750"/>
                  <a:gd name="connsiteY4-244" fmla="*/ 511616 h 533320"/>
                  <a:gd name="connsiteX5-245" fmla="*/ 2248533 w 3206750"/>
                  <a:gd name="connsiteY5-246" fmla="*/ 517333 h 533320"/>
                  <a:gd name="connsiteX6-247" fmla="*/ 81917 w 3206750"/>
                  <a:gd name="connsiteY6-248" fmla="*/ 485583 h 533320"/>
                  <a:gd name="connsiteX7-249" fmla="*/ 0 w 3206750"/>
                  <a:gd name="connsiteY7-250" fmla="*/ 403666 h 533320"/>
                  <a:gd name="connsiteX8-251" fmla="*/ 0 w 3206750"/>
                  <a:gd name="connsiteY8-252" fmla="*/ 76010 h 533320"/>
                  <a:gd name="connsiteX0-253" fmla="*/ 95250 w 3206750"/>
                  <a:gd name="connsiteY0-254" fmla="*/ 12054 h 551914"/>
                  <a:gd name="connsiteX1-255" fmla="*/ 939167 w 3206750"/>
                  <a:gd name="connsiteY1-256" fmla="*/ 63487 h 551914"/>
                  <a:gd name="connsiteX2-257" fmla="*/ 3067683 w 3206750"/>
                  <a:gd name="connsiteY2-258" fmla="*/ 76187 h 551914"/>
                  <a:gd name="connsiteX3-259" fmla="*/ 3206750 w 3206750"/>
                  <a:gd name="connsiteY3-260" fmla="*/ 329554 h 551914"/>
                  <a:gd name="connsiteX4-261" fmla="*/ 2971800 w 3206750"/>
                  <a:gd name="connsiteY4-262" fmla="*/ 530210 h 551914"/>
                  <a:gd name="connsiteX5-263" fmla="*/ 2248533 w 3206750"/>
                  <a:gd name="connsiteY5-264" fmla="*/ 535927 h 551914"/>
                  <a:gd name="connsiteX6-265" fmla="*/ 81917 w 3206750"/>
                  <a:gd name="connsiteY6-266" fmla="*/ 504177 h 551914"/>
                  <a:gd name="connsiteX7-267" fmla="*/ 0 w 3206750"/>
                  <a:gd name="connsiteY7-268" fmla="*/ 422260 h 551914"/>
                  <a:gd name="connsiteX8-269" fmla="*/ 95250 w 3206750"/>
                  <a:gd name="connsiteY8-270" fmla="*/ 12054 h 551914"/>
                  <a:gd name="connsiteX0-271" fmla="*/ 95250 w 3206750"/>
                  <a:gd name="connsiteY0-272" fmla="*/ 35043 h 574903"/>
                  <a:gd name="connsiteX1-273" fmla="*/ 958217 w 3206750"/>
                  <a:gd name="connsiteY1-274" fmla="*/ 35676 h 574903"/>
                  <a:gd name="connsiteX2-275" fmla="*/ 3067683 w 3206750"/>
                  <a:gd name="connsiteY2-276" fmla="*/ 99176 h 574903"/>
                  <a:gd name="connsiteX3-277" fmla="*/ 3206750 w 3206750"/>
                  <a:gd name="connsiteY3-278" fmla="*/ 352543 h 574903"/>
                  <a:gd name="connsiteX4-279" fmla="*/ 2971800 w 3206750"/>
                  <a:gd name="connsiteY4-280" fmla="*/ 553199 h 574903"/>
                  <a:gd name="connsiteX5-281" fmla="*/ 2248533 w 3206750"/>
                  <a:gd name="connsiteY5-282" fmla="*/ 558916 h 574903"/>
                  <a:gd name="connsiteX6-283" fmla="*/ 81917 w 3206750"/>
                  <a:gd name="connsiteY6-284" fmla="*/ 527166 h 574903"/>
                  <a:gd name="connsiteX7-285" fmla="*/ 0 w 3206750"/>
                  <a:gd name="connsiteY7-286" fmla="*/ 445249 h 574903"/>
                  <a:gd name="connsiteX8-287" fmla="*/ 95250 w 3206750"/>
                  <a:gd name="connsiteY8-288" fmla="*/ 35043 h 574903"/>
                  <a:gd name="connsiteX0-289" fmla="*/ 95250 w 3206750"/>
                  <a:gd name="connsiteY0-290" fmla="*/ 45996 h 585856"/>
                  <a:gd name="connsiteX1-291" fmla="*/ 951867 w 3206750"/>
                  <a:gd name="connsiteY1-292" fmla="*/ 33929 h 585856"/>
                  <a:gd name="connsiteX2-293" fmla="*/ 3067683 w 3206750"/>
                  <a:gd name="connsiteY2-294" fmla="*/ 110129 h 585856"/>
                  <a:gd name="connsiteX3-295" fmla="*/ 3206750 w 3206750"/>
                  <a:gd name="connsiteY3-296" fmla="*/ 363496 h 585856"/>
                  <a:gd name="connsiteX4-297" fmla="*/ 2971800 w 3206750"/>
                  <a:gd name="connsiteY4-298" fmla="*/ 564152 h 585856"/>
                  <a:gd name="connsiteX5-299" fmla="*/ 2248533 w 3206750"/>
                  <a:gd name="connsiteY5-300" fmla="*/ 569869 h 585856"/>
                  <a:gd name="connsiteX6-301" fmla="*/ 81917 w 3206750"/>
                  <a:gd name="connsiteY6-302" fmla="*/ 538119 h 585856"/>
                  <a:gd name="connsiteX7-303" fmla="*/ 0 w 3206750"/>
                  <a:gd name="connsiteY7-304" fmla="*/ 456202 h 585856"/>
                  <a:gd name="connsiteX8-305" fmla="*/ 95250 w 3206750"/>
                  <a:gd name="connsiteY8-306" fmla="*/ 45996 h 585856"/>
                  <a:gd name="connsiteX0-307" fmla="*/ 114300 w 3225800"/>
                  <a:gd name="connsiteY0-308" fmla="*/ 45996 h 585856"/>
                  <a:gd name="connsiteX1-309" fmla="*/ 970917 w 3225800"/>
                  <a:gd name="connsiteY1-310" fmla="*/ 33929 h 585856"/>
                  <a:gd name="connsiteX2-311" fmla="*/ 3086733 w 3225800"/>
                  <a:gd name="connsiteY2-312" fmla="*/ 110129 h 585856"/>
                  <a:gd name="connsiteX3-313" fmla="*/ 3225800 w 3225800"/>
                  <a:gd name="connsiteY3-314" fmla="*/ 363496 h 585856"/>
                  <a:gd name="connsiteX4-315" fmla="*/ 2990850 w 3225800"/>
                  <a:gd name="connsiteY4-316" fmla="*/ 564152 h 585856"/>
                  <a:gd name="connsiteX5-317" fmla="*/ 2267583 w 3225800"/>
                  <a:gd name="connsiteY5-318" fmla="*/ 569869 h 585856"/>
                  <a:gd name="connsiteX6-319" fmla="*/ 100967 w 3225800"/>
                  <a:gd name="connsiteY6-320" fmla="*/ 538119 h 585856"/>
                  <a:gd name="connsiteX7-321" fmla="*/ 0 w 3225800"/>
                  <a:gd name="connsiteY7-322" fmla="*/ 310152 h 585856"/>
                  <a:gd name="connsiteX8-323" fmla="*/ 114300 w 3225800"/>
                  <a:gd name="connsiteY8-324" fmla="*/ 45996 h 585856"/>
                  <a:gd name="connsiteX0-325" fmla="*/ 114300 w 3225800"/>
                  <a:gd name="connsiteY0-326" fmla="*/ 45996 h 585856"/>
                  <a:gd name="connsiteX1-327" fmla="*/ 970917 w 3225800"/>
                  <a:gd name="connsiteY1-328" fmla="*/ 33929 h 585856"/>
                  <a:gd name="connsiteX2-329" fmla="*/ 3086733 w 3225800"/>
                  <a:gd name="connsiteY2-330" fmla="*/ 110129 h 585856"/>
                  <a:gd name="connsiteX3-331" fmla="*/ 3225800 w 3225800"/>
                  <a:gd name="connsiteY3-332" fmla="*/ 363496 h 585856"/>
                  <a:gd name="connsiteX4-333" fmla="*/ 2990850 w 3225800"/>
                  <a:gd name="connsiteY4-334" fmla="*/ 564152 h 585856"/>
                  <a:gd name="connsiteX5-335" fmla="*/ 2267583 w 3225800"/>
                  <a:gd name="connsiteY5-336" fmla="*/ 569869 h 585856"/>
                  <a:gd name="connsiteX6-337" fmla="*/ 100967 w 3225800"/>
                  <a:gd name="connsiteY6-338" fmla="*/ 538119 h 585856"/>
                  <a:gd name="connsiteX7-339" fmla="*/ 0 w 3225800"/>
                  <a:gd name="connsiteY7-340" fmla="*/ 310152 h 585856"/>
                  <a:gd name="connsiteX8-341" fmla="*/ 114300 w 3225800"/>
                  <a:gd name="connsiteY8-342" fmla="*/ 45996 h 585856"/>
                  <a:gd name="connsiteX0-343" fmla="*/ 114300 w 3225800"/>
                  <a:gd name="connsiteY0-344" fmla="*/ 45996 h 614319"/>
                  <a:gd name="connsiteX1-345" fmla="*/ 970917 w 3225800"/>
                  <a:gd name="connsiteY1-346" fmla="*/ 33929 h 614319"/>
                  <a:gd name="connsiteX2-347" fmla="*/ 3086733 w 3225800"/>
                  <a:gd name="connsiteY2-348" fmla="*/ 110129 h 614319"/>
                  <a:gd name="connsiteX3-349" fmla="*/ 3225800 w 3225800"/>
                  <a:gd name="connsiteY3-350" fmla="*/ 363496 h 614319"/>
                  <a:gd name="connsiteX4-351" fmla="*/ 2990850 w 3225800"/>
                  <a:gd name="connsiteY4-352" fmla="*/ 564152 h 614319"/>
                  <a:gd name="connsiteX5-353" fmla="*/ 2267583 w 3225800"/>
                  <a:gd name="connsiteY5-354" fmla="*/ 569869 h 614319"/>
                  <a:gd name="connsiteX6-355" fmla="*/ 329567 w 3225800"/>
                  <a:gd name="connsiteY6-356" fmla="*/ 614319 h 614319"/>
                  <a:gd name="connsiteX7-357" fmla="*/ 0 w 3225800"/>
                  <a:gd name="connsiteY7-358" fmla="*/ 310152 h 614319"/>
                  <a:gd name="connsiteX8-359" fmla="*/ 114300 w 3225800"/>
                  <a:gd name="connsiteY8-360" fmla="*/ 45996 h 614319"/>
                  <a:gd name="connsiteX0-361" fmla="*/ 114300 w 3225800"/>
                  <a:gd name="connsiteY0-362" fmla="*/ 45996 h 640734"/>
                  <a:gd name="connsiteX1-363" fmla="*/ 970917 w 3225800"/>
                  <a:gd name="connsiteY1-364" fmla="*/ 33929 h 640734"/>
                  <a:gd name="connsiteX2-365" fmla="*/ 3086733 w 3225800"/>
                  <a:gd name="connsiteY2-366" fmla="*/ 110129 h 640734"/>
                  <a:gd name="connsiteX3-367" fmla="*/ 3225800 w 3225800"/>
                  <a:gd name="connsiteY3-368" fmla="*/ 363496 h 640734"/>
                  <a:gd name="connsiteX4-369" fmla="*/ 2990850 w 3225800"/>
                  <a:gd name="connsiteY4-370" fmla="*/ 564152 h 640734"/>
                  <a:gd name="connsiteX5-371" fmla="*/ 2267583 w 3225800"/>
                  <a:gd name="connsiteY5-372" fmla="*/ 569869 h 640734"/>
                  <a:gd name="connsiteX6-373" fmla="*/ 329567 w 3225800"/>
                  <a:gd name="connsiteY6-374" fmla="*/ 614319 h 640734"/>
                  <a:gd name="connsiteX7-375" fmla="*/ 0 w 3225800"/>
                  <a:gd name="connsiteY7-376" fmla="*/ 310152 h 640734"/>
                  <a:gd name="connsiteX8-377" fmla="*/ 114300 w 3225800"/>
                  <a:gd name="connsiteY8-378" fmla="*/ 45996 h 640734"/>
                  <a:gd name="connsiteX0-379" fmla="*/ 114300 w 3225800"/>
                  <a:gd name="connsiteY0-380" fmla="*/ 24278 h 619016"/>
                  <a:gd name="connsiteX1-381" fmla="*/ 977267 w 3225800"/>
                  <a:gd name="connsiteY1-382" fmla="*/ 37611 h 619016"/>
                  <a:gd name="connsiteX2-383" fmla="*/ 3086733 w 3225800"/>
                  <a:gd name="connsiteY2-384" fmla="*/ 88411 h 619016"/>
                  <a:gd name="connsiteX3-385" fmla="*/ 3225800 w 3225800"/>
                  <a:gd name="connsiteY3-386" fmla="*/ 341778 h 619016"/>
                  <a:gd name="connsiteX4-387" fmla="*/ 2990850 w 3225800"/>
                  <a:gd name="connsiteY4-388" fmla="*/ 542434 h 619016"/>
                  <a:gd name="connsiteX5-389" fmla="*/ 2267583 w 3225800"/>
                  <a:gd name="connsiteY5-390" fmla="*/ 548151 h 619016"/>
                  <a:gd name="connsiteX6-391" fmla="*/ 329567 w 3225800"/>
                  <a:gd name="connsiteY6-392" fmla="*/ 592601 h 619016"/>
                  <a:gd name="connsiteX7-393" fmla="*/ 0 w 3225800"/>
                  <a:gd name="connsiteY7-394" fmla="*/ 288434 h 619016"/>
                  <a:gd name="connsiteX8-395" fmla="*/ 114300 w 3225800"/>
                  <a:gd name="connsiteY8-396" fmla="*/ 24278 h 619016"/>
                  <a:gd name="connsiteX0-397" fmla="*/ 114300 w 3225800"/>
                  <a:gd name="connsiteY0-398" fmla="*/ 17151 h 611889"/>
                  <a:gd name="connsiteX1-399" fmla="*/ 977267 w 3225800"/>
                  <a:gd name="connsiteY1-400" fmla="*/ 30484 h 611889"/>
                  <a:gd name="connsiteX2-401" fmla="*/ 3086733 w 3225800"/>
                  <a:gd name="connsiteY2-402" fmla="*/ 81284 h 611889"/>
                  <a:gd name="connsiteX3-403" fmla="*/ 3225800 w 3225800"/>
                  <a:gd name="connsiteY3-404" fmla="*/ 334651 h 611889"/>
                  <a:gd name="connsiteX4-405" fmla="*/ 2990850 w 3225800"/>
                  <a:gd name="connsiteY4-406" fmla="*/ 535307 h 611889"/>
                  <a:gd name="connsiteX5-407" fmla="*/ 2267583 w 3225800"/>
                  <a:gd name="connsiteY5-408" fmla="*/ 541024 h 611889"/>
                  <a:gd name="connsiteX6-409" fmla="*/ 329567 w 3225800"/>
                  <a:gd name="connsiteY6-410" fmla="*/ 585474 h 611889"/>
                  <a:gd name="connsiteX7-411" fmla="*/ 0 w 3225800"/>
                  <a:gd name="connsiteY7-412" fmla="*/ 281307 h 611889"/>
                  <a:gd name="connsiteX8-413" fmla="*/ 114300 w 3225800"/>
                  <a:gd name="connsiteY8-414" fmla="*/ 17151 h 611889"/>
                  <a:gd name="connsiteX0-415" fmla="*/ 114300 w 3225800"/>
                  <a:gd name="connsiteY0-416" fmla="*/ 37859 h 632597"/>
                  <a:gd name="connsiteX1-417" fmla="*/ 977267 w 3225800"/>
                  <a:gd name="connsiteY1-418" fmla="*/ 51192 h 632597"/>
                  <a:gd name="connsiteX2-419" fmla="*/ 3086733 w 3225800"/>
                  <a:gd name="connsiteY2-420" fmla="*/ 101992 h 632597"/>
                  <a:gd name="connsiteX3-421" fmla="*/ 3225800 w 3225800"/>
                  <a:gd name="connsiteY3-422" fmla="*/ 355359 h 632597"/>
                  <a:gd name="connsiteX4-423" fmla="*/ 2990850 w 3225800"/>
                  <a:gd name="connsiteY4-424" fmla="*/ 556015 h 632597"/>
                  <a:gd name="connsiteX5-425" fmla="*/ 2267583 w 3225800"/>
                  <a:gd name="connsiteY5-426" fmla="*/ 561732 h 632597"/>
                  <a:gd name="connsiteX6-427" fmla="*/ 329567 w 3225800"/>
                  <a:gd name="connsiteY6-428" fmla="*/ 606182 h 632597"/>
                  <a:gd name="connsiteX7-429" fmla="*/ 0 w 3225800"/>
                  <a:gd name="connsiteY7-430" fmla="*/ 302015 h 632597"/>
                  <a:gd name="connsiteX8-431" fmla="*/ 114300 w 3225800"/>
                  <a:gd name="connsiteY8-432" fmla="*/ 37859 h 632597"/>
                  <a:gd name="connsiteX0-433" fmla="*/ 114300 w 3225800"/>
                  <a:gd name="connsiteY0-434" fmla="*/ 58209 h 652947"/>
                  <a:gd name="connsiteX1-435" fmla="*/ 977267 w 3225800"/>
                  <a:gd name="connsiteY1-436" fmla="*/ 71542 h 652947"/>
                  <a:gd name="connsiteX2-437" fmla="*/ 2769233 w 3225800"/>
                  <a:gd name="connsiteY2-438" fmla="*/ 39792 h 652947"/>
                  <a:gd name="connsiteX3-439" fmla="*/ 3225800 w 3225800"/>
                  <a:gd name="connsiteY3-440" fmla="*/ 375709 h 652947"/>
                  <a:gd name="connsiteX4-441" fmla="*/ 2990850 w 3225800"/>
                  <a:gd name="connsiteY4-442" fmla="*/ 576365 h 652947"/>
                  <a:gd name="connsiteX5-443" fmla="*/ 2267583 w 3225800"/>
                  <a:gd name="connsiteY5-444" fmla="*/ 582082 h 652947"/>
                  <a:gd name="connsiteX6-445" fmla="*/ 329567 w 3225800"/>
                  <a:gd name="connsiteY6-446" fmla="*/ 626532 h 652947"/>
                  <a:gd name="connsiteX7-447" fmla="*/ 0 w 3225800"/>
                  <a:gd name="connsiteY7-448" fmla="*/ 322365 h 652947"/>
                  <a:gd name="connsiteX8-449" fmla="*/ 114300 w 3225800"/>
                  <a:gd name="connsiteY8-450" fmla="*/ 58209 h 652947"/>
                  <a:gd name="connsiteX0-451" fmla="*/ 114300 w 3225800"/>
                  <a:gd name="connsiteY0-452" fmla="*/ 58209 h 652947"/>
                  <a:gd name="connsiteX1-453" fmla="*/ 977267 w 3225800"/>
                  <a:gd name="connsiteY1-454" fmla="*/ 71542 h 652947"/>
                  <a:gd name="connsiteX2-455" fmla="*/ 2769233 w 3225800"/>
                  <a:gd name="connsiteY2-456" fmla="*/ 39792 h 652947"/>
                  <a:gd name="connsiteX3-457" fmla="*/ 3225800 w 3225800"/>
                  <a:gd name="connsiteY3-458" fmla="*/ 375709 h 652947"/>
                  <a:gd name="connsiteX4-459" fmla="*/ 2990850 w 3225800"/>
                  <a:gd name="connsiteY4-460" fmla="*/ 576365 h 652947"/>
                  <a:gd name="connsiteX5-461" fmla="*/ 2267583 w 3225800"/>
                  <a:gd name="connsiteY5-462" fmla="*/ 582082 h 652947"/>
                  <a:gd name="connsiteX6-463" fmla="*/ 329567 w 3225800"/>
                  <a:gd name="connsiteY6-464" fmla="*/ 626532 h 652947"/>
                  <a:gd name="connsiteX7-465" fmla="*/ 0 w 3225800"/>
                  <a:gd name="connsiteY7-466" fmla="*/ 322365 h 652947"/>
                  <a:gd name="connsiteX8-467" fmla="*/ 114300 w 3225800"/>
                  <a:gd name="connsiteY8-468" fmla="*/ 58209 h 652947"/>
                  <a:gd name="connsiteX0-469" fmla="*/ 114300 w 3225845"/>
                  <a:gd name="connsiteY0-470" fmla="*/ 58209 h 652947"/>
                  <a:gd name="connsiteX1-471" fmla="*/ 977267 w 3225845"/>
                  <a:gd name="connsiteY1-472" fmla="*/ 71542 h 652947"/>
                  <a:gd name="connsiteX2-473" fmla="*/ 2769233 w 3225845"/>
                  <a:gd name="connsiteY2-474" fmla="*/ 39792 h 652947"/>
                  <a:gd name="connsiteX3-475" fmla="*/ 3225800 w 3225845"/>
                  <a:gd name="connsiteY3-476" fmla="*/ 375709 h 652947"/>
                  <a:gd name="connsiteX4-477" fmla="*/ 2990850 w 3225845"/>
                  <a:gd name="connsiteY4-478" fmla="*/ 576365 h 652947"/>
                  <a:gd name="connsiteX5-479" fmla="*/ 2267583 w 3225845"/>
                  <a:gd name="connsiteY5-480" fmla="*/ 582082 h 652947"/>
                  <a:gd name="connsiteX6-481" fmla="*/ 329567 w 3225845"/>
                  <a:gd name="connsiteY6-482" fmla="*/ 626532 h 652947"/>
                  <a:gd name="connsiteX7-483" fmla="*/ 0 w 3225845"/>
                  <a:gd name="connsiteY7-484" fmla="*/ 322365 h 652947"/>
                  <a:gd name="connsiteX8-485" fmla="*/ 114300 w 3225845"/>
                  <a:gd name="connsiteY8-486" fmla="*/ 58209 h 652947"/>
                  <a:gd name="connsiteX0-487" fmla="*/ 114300 w 3225845"/>
                  <a:gd name="connsiteY0-488" fmla="*/ 58209 h 652947"/>
                  <a:gd name="connsiteX1-489" fmla="*/ 977267 w 3225845"/>
                  <a:gd name="connsiteY1-490" fmla="*/ 71542 h 652947"/>
                  <a:gd name="connsiteX2-491" fmla="*/ 2769233 w 3225845"/>
                  <a:gd name="connsiteY2-492" fmla="*/ 39792 h 652947"/>
                  <a:gd name="connsiteX3-493" fmla="*/ 3225800 w 3225845"/>
                  <a:gd name="connsiteY3-494" fmla="*/ 375709 h 652947"/>
                  <a:gd name="connsiteX4-495" fmla="*/ 2990850 w 3225845"/>
                  <a:gd name="connsiteY4-496" fmla="*/ 576365 h 652947"/>
                  <a:gd name="connsiteX5-497" fmla="*/ 2267583 w 3225845"/>
                  <a:gd name="connsiteY5-498" fmla="*/ 582082 h 652947"/>
                  <a:gd name="connsiteX6-499" fmla="*/ 329567 w 3225845"/>
                  <a:gd name="connsiteY6-500" fmla="*/ 626532 h 652947"/>
                  <a:gd name="connsiteX7-501" fmla="*/ 0 w 3225845"/>
                  <a:gd name="connsiteY7-502" fmla="*/ 322365 h 652947"/>
                  <a:gd name="connsiteX8-503" fmla="*/ 114300 w 3225845"/>
                  <a:gd name="connsiteY8-504" fmla="*/ 58209 h 652947"/>
                  <a:gd name="connsiteX0-505" fmla="*/ 19050 w 3130595"/>
                  <a:gd name="connsiteY0-506" fmla="*/ 58209 h 652947"/>
                  <a:gd name="connsiteX1-507" fmla="*/ 882017 w 3130595"/>
                  <a:gd name="connsiteY1-508" fmla="*/ 71542 h 652947"/>
                  <a:gd name="connsiteX2-509" fmla="*/ 2673983 w 3130595"/>
                  <a:gd name="connsiteY2-510" fmla="*/ 39792 h 652947"/>
                  <a:gd name="connsiteX3-511" fmla="*/ 3130550 w 3130595"/>
                  <a:gd name="connsiteY3-512" fmla="*/ 375709 h 652947"/>
                  <a:gd name="connsiteX4-513" fmla="*/ 2895600 w 3130595"/>
                  <a:gd name="connsiteY4-514" fmla="*/ 576365 h 652947"/>
                  <a:gd name="connsiteX5-515" fmla="*/ 2172333 w 3130595"/>
                  <a:gd name="connsiteY5-516" fmla="*/ 582082 h 652947"/>
                  <a:gd name="connsiteX6-517" fmla="*/ 234317 w 3130595"/>
                  <a:gd name="connsiteY6-518" fmla="*/ 626532 h 652947"/>
                  <a:gd name="connsiteX7-519" fmla="*/ 0 w 3130595"/>
                  <a:gd name="connsiteY7-520" fmla="*/ 335065 h 652947"/>
                  <a:gd name="connsiteX8-521" fmla="*/ 19050 w 3130595"/>
                  <a:gd name="connsiteY8-522" fmla="*/ 58209 h 652947"/>
                  <a:gd name="connsiteX0-523" fmla="*/ 95250 w 3130595"/>
                  <a:gd name="connsiteY0-524" fmla="*/ 77259 h 652947"/>
                  <a:gd name="connsiteX1-525" fmla="*/ 882017 w 3130595"/>
                  <a:gd name="connsiteY1-526" fmla="*/ 71542 h 652947"/>
                  <a:gd name="connsiteX2-527" fmla="*/ 2673983 w 3130595"/>
                  <a:gd name="connsiteY2-528" fmla="*/ 39792 h 652947"/>
                  <a:gd name="connsiteX3-529" fmla="*/ 3130550 w 3130595"/>
                  <a:gd name="connsiteY3-530" fmla="*/ 375709 h 652947"/>
                  <a:gd name="connsiteX4-531" fmla="*/ 2895600 w 3130595"/>
                  <a:gd name="connsiteY4-532" fmla="*/ 576365 h 652947"/>
                  <a:gd name="connsiteX5-533" fmla="*/ 2172333 w 3130595"/>
                  <a:gd name="connsiteY5-534" fmla="*/ 582082 h 652947"/>
                  <a:gd name="connsiteX6-535" fmla="*/ 234317 w 3130595"/>
                  <a:gd name="connsiteY6-536" fmla="*/ 626532 h 652947"/>
                  <a:gd name="connsiteX7-537" fmla="*/ 0 w 3130595"/>
                  <a:gd name="connsiteY7-538" fmla="*/ 335065 h 652947"/>
                  <a:gd name="connsiteX8-539" fmla="*/ 95250 w 3130595"/>
                  <a:gd name="connsiteY8-540" fmla="*/ 77259 h 652947"/>
                  <a:gd name="connsiteX0-541" fmla="*/ 57150 w 3092495"/>
                  <a:gd name="connsiteY0-542" fmla="*/ 77259 h 652947"/>
                  <a:gd name="connsiteX1-543" fmla="*/ 843917 w 3092495"/>
                  <a:gd name="connsiteY1-544" fmla="*/ 71542 h 652947"/>
                  <a:gd name="connsiteX2-545" fmla="*/ 2635883 w 3092495"/>
                  <a:gd name="connsiteY2-546" fmla="*/ 39792 h 652947"/>
                  <a:gd name="connsiteX3-547" fmla="*/ 3092450 w 3092495"/>
                  <a:gd name="connsiteY3-548" fmla="*/ 375709 h 652947"/>
                  <a:gd name="connsiteX4-549" fmla="*/ 2857500 w 3092495"/>
                  <a:gd name="connsiteY4-550" fmla="*/ 576365 h 652947"/>
                  <a:gd name="connsiteX5-551" fmla="*/ 2134233 w 3092495"/>
                  <a:gd name="connsiteY5-552" fmla="*/ 582082 h 652947"/>
                  <a:gd name="connsiteX6-553" fmla="*/ 196217 w 3092495"/>
                  <a:gd name="connsiteY6-554" fmla="*/ 626532 h 652947"/>
                  <a:gd name="connsiteX7-555" fmla="*/ 0 w 3092495"/>
                  <a:gd name="connsiteY7-556" fmla="*/ 360465 h 652947"/>
                  <a:gd name="connsiteX8-557" fmla="*/ 57150 w 3092495"/>
                  <a:gd name="connsiteY8-558" fmla="*/ 77259 h 6529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3092495" h="652947">
                    <a:moveTo>
                      <a:pt x="57150" y="77259"/>
                    </a:moveTo>
                    <a:cubicBezTo>
                      <a:pt x="57150" y="32017"/>
                      <a:pt x="798675" y="71542"/>
                      <a:pt x="843917" y="71542"/>
                    </a:cubicBezTo>
                    <a:cubicBezTo>
                      <a:pt x="2148206" y="-68158"/>
                      <a:pt x="1598294" y="39792"/>
                      <a:pt x="2635883" y="39792"/>
                    </a:cubicBezTo>
                    <a:cubicBezTo>
                      <a:pt x="3106575" y="84242"/>
                      <a:pt x="3092450" y="330467"/>
                      <a:pt x="3092450" y="375709"/>
                    </a:cubicBezTo>
                    <a:cubicBezTo>
                      <a:pt x="3041650" y="440478"/>
                      <a:pt x="3136900" y="454446"/>
                      <a:pt x="2857500" y="576365"/>
                    </a:cubicBezTo>
                    <a:cubicBezTo>
                      <a:pt x="2857500" y="621607"/>
                      <a:pt x="2179475" y="582082"/>
                      <a:pt x="2134233" y="582082"/>
                    </a:cubicBezTo>
                    <a:cubicBezTo>
                      <a:pt x="1488228" y="596899"/>
                      <a:pt x="823172" y="700615"/>
                      <a:pt x="196217" y="626532"/>
                    </a:cubicBezTo>
                    <a:cubicBezTo>
                      <a:pt x="150975" y="626532"/>
                      <a:pt x="0" y="405707"/>
                      <a:pt x="0" y="360465"/>
                    </a:cubicBezTo>
                    <a:cubicBezTo>
                      <a:pt x="19050" y="221613"/>
                      <a:pt x="19050" y="165311"/>
                      <a:pt x="57150" y="77259"/>
                    </a:cubicBezTo>
                    <a:close/>
                  </a:path>
                </a:pathLst>
              </a:custGeom>
              <a:solidFill>
                <a:schemeClr val="accent1">
                  <a:alpha val="72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清松手寫體1" panose="00000500000000000000" charset="-120"/>
                </a:endParaRPr>
              </a:p>
            </p:txBody>
          </p:sp>
          <p:sp>
            <p:nvSpPr>
              <p:cNvPr id="26" name="矩形: 圆角 5"/>
              <p:cNvSpPr/>
              <p:nvPr/>
            </p:nvSpPr>
            <p:spPr>
              <a:xfrm>
                <a:off x="4572000" y="853206"/>
                <a:ext cx="3092500" cy="652946"/>
              </a:xfrm>
              <a:custGeom>
                <a:avLst/>
                <a:gdLst>
                  <a:gd name="connsiteX0" fmla="*/ 0 w 3276600"/>
                  <a:gd name="connsiteY0" fmla="*/ 81917 h 491490"/>
                  <a:gd name="connsiteX1" fmla="*/ 81917 w 3276600"/>
                  <a:gd name="connsiteY1" fmla="*/ 0 h 491490"/>
                  <a:gd name="connsiteX2" fmla="*/ 3194683 w 3276600"/>
                  <a:gd name="connsiteY2" fmla="*/ 0 h 491490"/>
                  <a:gd name="connsiteX3" fmla="*/ 3276600 w 3276600"/>
                  <a:gd name="connsiteY3" fmla="*/ 81917 h 491490"/>
                  <a:gd name="connsiteX4" fmla="*/ 3276600 w 3276600"/>
                  <a:gd name="connsiteY4" fmla="*/ 409573 h 491490"/>
                  <a:gd name="connsiteX5" fmla="*/ 3194683 w 3276600"/>
                  <a:gd name="connsiteY5" fmla="*/ 491490 h 491490"/>
                  <a:gd name="connsiteX6" fmla="*/ 81917 w 3276600"/>
                  <a:gd name="connsiteY6" fmla="*/ 491490 h 491490"/>
                  <a:gd name="connsiteX7" fmla="*/ 0 w 3276600"/>
                  <a:gd name="connsiteY7" fmla="*/ 409573 h 491490"/>
                  <a:gd name="connsiteX8" fmla="*/ 0 w 3276600"/>
                  <a:gd name="connsiteY8" fmla="*/ 81917 h 491490"/>
                  <a:gd name="connsiteX0-1" fmla="*/ 0 w 3276600"/>
                  <a:gd name="connsiteY0-2" fmla="*/ 81917 h 491490"/>
                  <a:gd name="connsiteX1-3" fmla="*/ 939167 w 3276600"/>
                  <a:gd name="connsiteY1-4" fmla="*/ 50800 h 491490"/>
                  <a:gd name="connsiteX2-5" fmla="*/ 3194683 w 3276600"/>
                  <a:gd name="connsiteY2-6" fmla="*/ 0 h 491490"/>
                  <a:gd name="connsiteX3-7" fmla="*/ 3276600 w 3276600"/>
                  <a:gd name="connsiteY3-8" fmla="*/ 81917 h 491490"/>
                  <a:gd name="connsiteX4-9" fmla="*/ 3276600 w 3276600"/>
                  <a:gd name="connsiteY4-10" fmla="*/ 409573 h 491490"/>
                  <a:gd name="connsiteX5-11" fmla="*/ 3194683 w 3276600"/>
                  <a:gd name="connsiteY5-12" fmla="*/ 491490 h 491490"/>
                  <a:gd name="connsiteX6-13" fmla="*/ 81917 w 3276600"/>
                  <a:gd name="connsiteY6-14" fmla="*/ 491490 h 491490"/>
                  <a:gd name="connsiteX7-15" fmla="*/ 0 w 3276600"/>
                  <a:gd name="connsiteY7-16" fmla="*/ 409573 h 491490"/>
                  <a:gd name="connsiteX8-17" fmla="*/ 0 w 3276600"/>
                  <a:gd name="connsiteY8-18" fmla="*/ 81917 h 491490"/>
                  <a:gd name="connsiteX0-19" fmla="*/ 0 w 3276600"/>
                  <a:gd name="connsiteY0-20" fmla="*/ 97032 h 506605"/>
                  <a:gd name="connsiteX1-21" fmla="*/ 939167 w 3276600"/>
                  <a:gd name="connsiteY1-22" fmla="*/ 65915 h 506605"/>
                  <a:gd name="connsiteX2-23" fmla="*/ 3194683 w 3276600"/>
                  <a:gd name="connsiteY2-24" fmla="*/ 15115 h 506605"/>
                  <a:gd name="connsiteX3-25" fmla="*/ 3276600 w 3276600"/>
                  <a:gd name="connsiteY3-26" fmla="*/ 97032 h 506605"/>
                  <a:gd name="connsiteX4-27" fmla="*/ 3276600 w 3276600"/>
                  <a:gd name="connsiteY4-28" fmla="*/ 424688 h 506605"/>
                  <a:gd name="connsiteX5-29" fmla="*/ 3194683 w 3276600"/>
                  <a:gd name="connsiteY5-30" fmla="*/ 506605 h 506605"/>
                  <a:gd name="connsiteX6-31" fmla="*/ 81917 w 3276600"/>
                  <a:gd name="connsiteY6-32" fmla="*/ 506605 h 506605"/>
                  <a:gd name="connsiteX7-33" fmla="*/ 0 w 3276600"/>
                  <a:gd name="connsiteY7-34" fmla="*/ 424688 h 506605"/>
                  <a:gd name="connsiteX8-35" fmla="*/ 0 w 3276600"/>
                  <a:gd name="connsiteY8-36" fmla="*/ 97032 h 506605"/>
                  <a:gd name="connsiteX0-37" fmla="*/ 0 w 3276600"/>
                  <a:gd name="connsiteY0-38" fmla="*/ 76010 h 485583"/>
                  <a:gd name="connsiteX1-39" fmla="*/ 939167 w 3276600"/>
                  <a:gd name="connsiteY1-40" fmla="*/ 44893 h 485583"/>
                  <a:gd name="connsiteX2-41" fmla="*/ 3067683 w 3276600"/>
                  <a:gd name="connsiteY2-42" fmla="*/ 57593 h 485583"/>
                  <a:gd name="connsiteX3-43" fmla="*/ 3276600 w 3276600"/>
                  <a:gd name="connsiteY3-44" fmla="*/ 76010 h 485583"/>
                  <a:gd name="connsiteX4-45" fmla="*/ 3276600 w 3276600"/>
                  <a:gd name="connsiteY4-46" fmla="*/ 403666 h 485583"/>
                  <a:gd name="connsiteX5-47" fmla="*/ 3194683 w 3276600"/>
                  <a:gd name="connsiteY5-48" fmla="*/ 485583 h 485583"/>
                  <a:gd name="connsiteX6-49" fmla="*/ 81917 w 3276600"/>
                  <a:gd name="connsiteY6-50" fmla="*/ 485583 h 485583"/>
                  <a:gd name="connsiteX7-51" fmla="*/ 0 w 3276600"/>
                  <a:gd name="connsiteY7-52" fmla="*/ 403666 h 485583"/>
                  <a:gd name="connsiteX8-53" fmla="*/ 0 w 3276600"/>
                  <a:gd name="connsiteY8-54" fmla="*/ 76010 h 485583"/>
                  <a:gd name="connsiteX0-55" fmla="*/ 0 w 3276600"/>
                  <a:gd name="connsiteY0-56" fmla="*/ 76010 h 485583"/>
                  <a:gd name="connsiteX1-57" fmla="*/ 939167 w 3276600"/>
                  <a:gd name="connsiteY1-58" fmla="*/ 44893 h 485583"/>
                  <a:gd name="connsiteX2-59" fmla="*/ 3067683 w 3276600"/>
                  <a:gd name="connsiteY2-60" fmla="*/ 57593 h 485583"/>
                  <a:gd name="connsiteX3-61" fmla="*/ 3219450 w 3276600"/>
                  <a:gd name="connsiteY3-62" fmla="*/ 145860 h 485583"/>
                  <a:gd name="connsiteX4-63" fmla="*/ 3276600 w 3276600"/>
                  <a:gd name="connsiteY4-64" fmla="*/ 403666 h 485583"/>
                  <a:gd name="connsiteX5-65" fmla="*/ 3194683 w 3276600"/>
                  <a:gd name="connsiteY5-66" fmla="*/ 485583 h 485583"/>
                  <a:gd name="connsiteX6-67" fmla="*/ 81917 w 3276600"/>
                  <a:gd name="connsiteY6-68" fmla="*/ 485583 h 485583"/>
                  <a:gd name="connsiteX7-69" fmla="*/ 0 w 3276600"/>
                  <a:gd name="connsiteY7-70" fmla="*/ 403666 h 485583"/>
                  <a:gd name="connsiteX8-71" fmla="*/ 0 w 3276600"/>
                  <a:gd name="connsiteY8-72" fmla="*/ 76010 h 485583"/>
                  <a:gd name="connsiteX0-73" fmla="*/ 0 w 3276600"/>
                  <a:gd name="connsiteY0-74" fmla="*/ 76010 h 517333"/>
                  <a:gd name="connsiteX1-75" fmla="*/ 939167 w 3276600"/>
                  <a:gd name="connsiteY1-76" fmla="*/ 44893 h 517333"/>
                  <a:gd name="connsiteX2-77" fmla="*/ 3067683 w 3276600"/>
                  <a:gd name="connsiteY2-78" fmla="*/ 57593 h 517333"/>
                  <a:gd name="connsiteX3-79" fmla="*/ 3219450 w 3276600"/>
                  <a:gd name="connsiteY3-80" fmla="*/ 145860 h 517333"/>
                  <a:gd name="connsiteX4-81" fmla="*/ 3276600 w 3276600"/>
                  <a:gd name="connsiteY4-82" fmla="*/ 403666 h 517333"/>
                  <a:gd name="connsiteX5-83" fmla="*/ 2248533 w 3276600"/>
                  <a:gd name="connsiteY5-84" fmla="*/ 517333 h 517333"/>
                  <a:gd name="connsiteX6-85" fmla="*/ 81917 w 3276600"/>
                  <a:gd name="connsiteY6-86" fmla="*/ 485583 h 517333"/>
                  <a:gd name="connsiteX7-87" fmla="*/ 0 w 3276600"/>
                  <a:gd name="connsiteY7-88" fmla="*/ 403666 h 517333"/>
                  <a:gd name="connsiteX8-89" fmla="*/ 0 w 3276600"/>
                  <a:gd name="connsiteY8-90" fmla="*/ 76010 h 517333"/>
                  <a:gd name="connsiteX0-91" fmla="*/ 0 w 3219450"/>
                  <a:gd name="connsiteY0-92" fmla="*/ 76010 h 533320"/>
                  <a:gd name="connsiteX1-93" fmla="*/ 939167 w 3219450"/>
                  <a:gd name="connsiteY1-94" fmla="*/ 44893 h 533320"/>
                  <a:gd name="connsiteX2-95" fmla="*/ 3067683 w 3219450"/>
                  <a:gd name="connsiteY2-96" fmla="*/ 57593 h 533320"/>
                  <a:gd name="connsiteX3-97" fmla="*/ 3219450 w 3219450"/>
                  <a:gd name="connsiteY3-98" fmla="*/ 145860 h 533320"/>
                  <a:gd name="connsiteX4-99" fmla="*/ 3067050 w 3219450"/>
                  <a:gd name="connsiteY4-100" fmla="*/ 511616 h 533320"/>
                  <a:gd name="connsiteX5-101" fmla="*/ 2248533 w 3219450"/>
                  <a:gd name="connsiteY5-102" fmla="*/ 517333 h 533320"/>
                  <a:gd name="connsiteX6-103" fmla="*/ 81917 w 3219450"/>
                  <a:gd name="connsiteY6-104" fmla="*/ 485583 h 533320"/>
                  <a:gd name="connsiteX7-105" fmla="*/ 0 w 3219450"/>
                  <a:gd name="connsiteY7-106" fmla="*/ 403666 h 533320"/>
                  <a:gd name="connsiteX8-107" fmla="*/ 0 w 3219450"/>
                  <a:gd name="connsiteY8-108" fmla="*/ 76010 h 533320"/>
                  <a:gd name="connsiteX0-109" fmla="*/ 0 w 3229226"/>
                  <a:gd name="connsiteY0-110" fmla="*/ 76010 h 533320"/>
                  <a:gd name="connsiteX1-111" fmla="*/ 939167 w 3229226"/>
                  <a:gd name="connsiteY1-112" fmla="*/ 44893 h 533320"/>
                  <a:gd name="connsiteX2-113" fmla="*/ 3067683 w 3229226"/>
                  <a:gd name="connsiteY2-114" fmla="*/ 57593 h 533320"/>
                  <a:gd name="connsiteX3-115" fmla="*/ 3219450 w 3229226"/>
                  <a:gd name="connsiteY3-116" fmla="*/ 145860 h 533320"/>
                  <a:gd name="connsiteX4-117" fmla="*/ 3067050 w 3229226"/>
                  <a:gd name="connsiteY4-118" fmla="*/ 511616 h 533320"/>
                  <a:gd name="connsiteX5-119" fmla="*/ 2248533 w 3229226"/>
                  <a:gd name="connsiteY5-120" fmla="*/ 517333 h 533320"/>
                  <a:gd name="connsiteX6-121" fmla="*/ 81917 w 3229226"/>
                  <a:gd name="connsiteY6-122" fmla="*/ 485583 h 533320"/>
                  <a:gd name="connsiteX7-123" fmla="*/ 0 w 3229226"/>
                  <a:gd name="connsiteY7-124" fmla="*/ 403666 h 533320"/>
                  <a:gd name="connsiteX8-125" fmla="*/ 0 w 3229226"/>
                  <a:gd name="connsiteY8-126" fmla="*/ 76010 h 533320"/>
                  <a:gd name="connsiteX0-127" fmla="*/ 0 w 3276600"/>
                  <a:gd name="connsiteY0-128" fmla="*/ 76010 h 533320"/>
                  <a:gd name="connsiteX1-129" fmla="*/ 939167 w 3276600"/>
                  <a:gd name="connsiteY1-130" fmla="*/ 44893 h 533320"/>
                  <a:gd name="connsiteX2-131" fmla="*/ 3067683 w 3276600"/>
                  <a:gd name="connsiteY2-132" fmla="*/ 57593 h 533320"/>
                  <a:gd name="connsiteX3-133" fmla="*/ 3276600 w 3276600"/>
                  <a:gd name="connsiteY3-134" fmla="*/ 222060 h 533320"/>
                  <a:gd name="connsiteX4-135" fmla="*/ 3067050 w 3276600"/>
                  <a:gd name="connsiteY4-136" fmla="*/ 511616 h 533320"/>
                  <a:gd name="connsiteX5-137" fmla="*/ 2248533 w 3276600"/>
                  <a:gd name="connsiteY5-138" fmla="*/ 517333 h 533320"/>
                  <a:gd name="connsiteX6-139" fmla="*/ 81917 w 3276600"/>
                  <a:gd name="connsiteY6-140" fmla="*/ 485583 h 533320"/>
                  <a:gd name="connsiteX7-141" fmla="*/ 0 w 3276600"/>
                  <a:gd name="connsiteY7-142" fmla="*/ 403666 h 533320"/>
                  <a:gd name="connsiteX8-143" fmla="*/ 0 w 3276600"/>
                  <a:gd name="connsiteY8-144" fmla="*/ 76010 h 533320"/>
                  <a:gd name="connsiteX0-145" fmla="*/ 0 w 3306938"/>
                  <a:gd name="connsiteY0-146" fmla="*/ 76010 h 533320"/>
                  <a:gd name="connsiteX1-147" fmla="*/ 939167 w 3306938"/>
                  <a:gd name="connsiteY1-148" fmla="*/ 44893 h 533320"/>
                  <a:gd name="connsiteX2-149" fmla="*/ 3067683 w 3306938"/>
                  <a:gd name="connsiteY2-150" fmla="*/ 57593 h 533320"/>
                  <a:gd name="connsiteX3-151" fmla="*/ 3276600 w 3306938"/>
                  <a:gd name="connsiteY3-152" fmla="*/ 222060 h 533320"/>
                  <a:gd name="connsiteX4-153" fmla="*/ 3067050 w 3306938"/>
                  <a:gd name="connsiteY4-154" fmla="*/ 511616 h 533320"/>
                  <a:gd name="connsiteX5-155" fmla="*/ 2248533 w 3306938"/>
                  <a:gd name="connsiteY5-156" fmla="*/ 517333 h 533320"/>
                  <a:gd name="connsiteX6-157" fmla="*/ 81917 w 3306938"/>
                  <a:gd name="connsiteY6-158" fmla="*/ 485583 h 533320"/>
                  <a:gd name="connsiteX7-159" fmla="*/ 0 w 3306938"/>
                  <a:gd name="connsiteY7-160" fmla="*/ 403666 h 533320"/>
                  <a:gd name="connsiteX8-161" fmla="*/ 0 w 3306938"/>
                  <a:gd name="connsiteY8-162" fmla="*/ 76010 h 533320"/>
                  <a:gd name="connsiteX0-163" fmla="*/ 0 w 3257972"/>
                  <a:gd name="connsiteY0-164" fmla="*/ 76010 h 533320"/>
                  <a:gd name="connsiteX1-165" fmla="*/ 939167 w 3257972"/>
                  <a:gd name="connsiteY1-166" fmla="*/ 44893 h 533320"/>
                  <a:gd name="connsiteX2-167" fmla="*/ 3067683 w 3257972"/>
                  <a:gd name="connsiteY2-168" fmla="*/ 57593 h 533320"/>
                  <a:gd name="connsiteX3-169" fmla="*/ 3200400 w 3257972"/>
                  <a:gd name="connsiteY3-170" fmla="*/ 228410 h 533320"/>
                  <a:gd name="connsiteX4-171" fmla="*/ 3067050 w 3257972"/>
                  <a:gd name="connsiteY4-172" fmla="*/ 511616 h 533320"/>
                  <a:gd name="connsiteX5-173" fmla="*/ 2248533 w 3257972"/>
                  <a:gd name="connsiteY5-174" fmla="*/ 517333 h 533320"/>
                  <a:gd name="connsiteX6-175" fmla="*/ 81917 w 3257972"/>
                  <a:gd name="connsiteY6-176" fmla="*/ 485583 h 533320"/>
                  <a:gd name="connsiteX7-177" fmla="*/ 0 w 3257972"/>
                  <a:gd name="connsiteY7-178" fmla="*/ 403666 h 533320"/>
                  <a:gd name="connsiteX8-179" fmla="*/ 0 w 3257972"/>
                  <a:gd name="connsiteY8-180" fmla="*/ 76010 h 533320"/>
                  <a:gd name="connsiteX0-181" fmla="*/ 0 w 3231703"/>
                  <a:gd name="connsiteY0-182" fmla="*/ 76010 h 533320"/>
                  <a:gd name="connsiteX1-183" fmla="*/ 939167 w 3231703"/>
                  <a:gd name="connsiteY1-184" fmla="*/ 44893 h 533320"/>
                  <a:gd name="connsiteX2-185" fmla="*/ 3067683 w 3231703"/>
                  <a:gd name="connsiteY2-186" fmla="*/ 57593 h 533320"/>
                  <a:gd name="connsiteX3-187" fmla="*/ 3200400 w 3231703"/>
                  <a:gd name="connsiteY3-188" fmla="*/ 228410 h 533320"/>
                  <a:gd name="connsiteX4-189" fmla="*/ 3067050 w 3231703"/>
                  <a:gd name="connsiteY4-190" fmla="*/ 511616 h 533320"/>
                  <a:gd name="connsiteX5-191" fmla="*/ 2248533 w 3231703"/>
                  <a:gd name="connsiteY5-192" fmla="*/ 517333 h 533320"/>
                  <a:gd name="connsiteX6-193" fmla="*/ 81917 w 3231703"/>
                  <a:gd name="connsiteY6-194" fmla="*/ 485583 h 533320"/>
                  <a:gd name="connsiteX7-195" fmla="*/ 0 w 3231703"/>
                  <a:gd name="connsiteY7-196" fmla="*/ 403666 h 533320"/>
                  <a:gd name="connsiteX8-197" fmla="*/ 0 w 3231703"/>
                  <a:gd name="connsiteY8-198" fmla="*/ 76010 h 533320"/>
                  <a:gd name="connsiteX0-199" fmla="*/ 0 w 3220917"/>
                  <a:gd name="connsiteY0-200" fmla="*/ 76010 h 533320"/>
                  <a:gd name="connsiteX1-201" fmla="*/ 939167 w 3220917"/>
                  <a:gd name="connsiteY1-202" fmla="*/ 44893 h 533320"/>
                  <a:gd name="connsiteX2-203" fmla="*/ 3067683 w 3220917"/>
                  <a:gd name="connsiteY2-204" fmla="*/ 57593 h 533320"/>
                  <a:gd name="connsiteX3-205" fmla="*/ 3200400 w 3220917"/>
                  <a:gd name="connsiteY3-206" fmla="*/ 228410 h 533320"/>
                  <a:gd name="connsiteX4-207" fmla="*/ 3067050 w 3220917"/>
                  <a:gd name="connsiteY4-208" fmla="*/ 511616 h 533320"/>
                  <a:gd name="connsiteX5-209" fmla="*/ 2248533 w 3220917"/>
                  <a:gd name="connsiteY5-210" fmla="*/ 517333 h 533320"/>
                  <a:gd name="connsiteX6-211" fmla="*/ 81917 w 3220917"/>
                  <a:gd name="connsiteY6-212" fmla="*/ 485583 h 533320"/>
                  <a:gd name="connsiteX7-213" fmla="*/ 0 w 3220917"/>
                  <a:gd name="connsiteY7-214" fmla="*/ 403666 h 533320"/>
                  <a:gd name="connsiteX8-215" fmla="*/ 0 w 3220917"/>
                  <a:gd name="connsiteY8-216" fmla="*/ 76010 h 533320"/>
                  <a:gd name="connsiteX0-217" fmla="*/ 0 w 3200400"/>
                  <a:gd name="connsiteY0-218" fmla="*/ 76010 h 533320"/>
                  <a:gd name="connsiteX1-219" fmla="*/ 939167 w 3200400"/>
                  <a:gd name="connsiteY1-220" fmla="*/ 44893 h 533320"/>
                  <a:gd name="connsiteX2-221" fmla="*/ 3067683 w 3200400"/>
                  <a:gd name="connsiteY2-222" fmla="*/ 57593 h 533320"/>
                  <a:gd name="connsiteX3-223" fmla="*/ 3200400 w 3200400"/>
                  <a:gd name="connsiteY3-224" fmla="*/ 228410 h 533320"/>
                  <a:gd name="connsiteX4-225" fmla="*/ 2971800 w 3200400"/>
                  <a:gd name="connsiteY4-226" fmla="*/ 511616 h 533320"/>
                  <a:gd name="connsiteX5-227" fmla="*/ 2248533 w 3200400"/>
                  <a:gd name="connsiteY5-228" fmla="*/ 517333 h 533320"/>
                  <a:gd name="connsiteX6-229" fmla="*/ 81917 w 3200400"/>
                  <a:gd name="connsiteY6-230" fmla="*/ 485583 h 533320"/>
                  <a:gd name="connsiteX7-231" fmla="*/ 0 w 3200400"/>
                  <a:gd name="connsiteY7-232" fmla="*/ 403666 h 533320"/>
                  <a:gd name="connsiteX8-233" fmla="*/ 0 w 3200400"/>
                  <a:gd name="connsiteY8-234" fmla="*/ 76010 h 533320"/>
                  <a:gd name="connsiteX0-235" fmla="*/ 0 w 3206750"/>
                  <a:gd name="connsiteY0-236" fmla="*/ 76010 h 533320"/>
                  <a:gd name="connsiteX1-237" fmla="*/ 939167 w 3206750"/>
                  <a:gd name="connsiteY1-238" fmla="*/ 44893 h 533320"/>
                  <a:gd name="connsiteX2-239" fmla="*/ 3067683 w 3206750"/>
                  <a:gd name="connsiteY2-240" fmla="*/ 57593 h 533320"/>
                  <a:gd name="connsiteX3-241" fmla="*/ 3206750 w 3206750"/>
                  <a:gd name="connsiteY3-242" fmla="*/ 310960 h 533320"/>
                  <a:gd name="connsiteX4-243" fmla="*/ 2971800 w 3206750"/>
                  <a:gd name="connsiteY4-244" fmla="*/ 511616 h 533320"/>
                  <a:gd name="connsiteX5-245" fmla="*/ 2248533 w 3206750"/>
                  <a:gd name="connsiteY5-246" fmla="*/ 517333 h 533320"/>
                  <a:gd name="connsiteX6-247" fmla="*/ 81917 w 3206750"/>
                  <a:gd name="connsiteY6-248" fmla="*/ 485583 h 533320"/>
                  <a:gd name="connsiteX7-249" fmla="*/ 0 w 3206750"/>
                  <a:gd name="connsiteY7-250" fmla="*/ 403666 h 533320"/>
                  <a:gd name="connsiteX8-251" fmla="*/ 0 w 3206750"/>
                  <a:gd name="connsiteY8-252" fmla="*/ 76010 h 533320"/>
                  <a:gd name="connsiteX0-253" fmla="*/ 95250 w 3206750"/>
                  <a:gd name="connsiteY0-254" fmla="*/ 12054 h 551914"/>
                  <a:gd name="connsiteX1-255" fmla="*/ 939167 w 3206750"/>
                  <a:gd name="connsiteY1-256" fmla="*/ 63487 h 551914"/>
                  <a:gd name="connsiteX2-257" fmla="*/ 3067683 w 3206750"/>
                  <a:gd name="connsiteY2-258" fmla="*/ 76187 h 551914"/>
                  <a:gd name="connsiteX3-259" fmla="*/ 3206750 w 3206750"/>
                  <a:gd name="connsiteY3-260" fmla="*/ 329554 h 551914"/>
                  <a:gd name="connsiteX4-261" fmla="*/ 2971800 w 3206750"/>
                  <a:gd name="connsiteY4-262" fmla="*/ 530210 h 551914"/>
                  <a:gd name="connsiteX5-263" fmla="*/ 2248533 w 3206750"/>
                  <a:gd name="connsiteY5-264" fmla="*/ 535927 h 551914"/>
                  <a:gd name="connsiteX6-265" fmla="*/ 81917 w 3206750"/>
                  <a:gd name="connsiteY6-266" fmla="*/ 504177 h 551914"/>
                  <a:gd name="connsiteX7-267" fmla="*/ 0 w 3206750"/>
                  <a:gd name="connsiteY7-268" fmla="*/ 422260 h 551914"/>
                  <a:gd name="connsiteX8-269" fmla="*/ 95250 w 3206750"/>
                  <a:gd name="connsiteY8-270" fmla="*/ 12054 h 551914"/>
                  <a:gd name="connsiteX0-271" fmla="*/ 95250 w 3206750"/>
                  <a:gd name="connsiteY0-272" fmla="*/ 35043 h 574903"/>
                  <a:gd name="connsiteX1-273" fmla="*/ 958217 w 3206750"/>
                  <a:gd name="connsiteY1-274" fmla="*/ 35676 h 574903"/>
                  <a:gd name="connsiteX2-275" fmla="*/ 3067683 w 3206750"/>
                  <a:gd name="connsiteY2-276" fmla="*/ 99176 h 574903"/>
                  <a:gd name="connsiteX3-277" fmla="*/ 3206750 w 3206750"/>
                  <a:gd name="connsiteY3-278" fmla="*/ 352543 h 574903"/>
                  <a:gd name="connsiteX4-279" fmla="*/ 2971800 w 3206750"/>
                  <a:gd name="connsiteY4-280" fmla="*/ 553199 h 574903"/>
                  <a:gd name="connsiteX5-281" fmla="*/ 2248533 w 3206750"/>
                  <a:gd name="connsiteY5-282" fmla="*/ 558916 h 574903"/>
                  <a:gd name="connsiteX6-283" fmla="*/ 81917 w 3206750"/>
                  <a:gd name="connsiteY6-284" fmla="*/ 527166 h 574903"/>
                  <a:gd name="connsiteX7-285" fmla="*/ 0 w 3206750"/>
                  <a:gd name="connsiteY7-286" fmla="*/ 445249 h 574903"/>
                  <a:gd name="connsiteX8-287" fmla="*/ 95250 w 3206750"/>
                  <a:gd name="connsiteY8-288" fmla="*/ 35043 h 574903"/>
                  <a:gd name="connsiteX0-289" fmla="*/ 95250 w 3206750"/>
                  <a:gd name="connsiteY0-290" fmla="*/ 45996 h 585856"/>
                  <a:gd name="connsiteX1-291" fmla="*/ 951867 w 3206750"/>
                  <a:gd name="connsiteY1-292" fmla="*/ 33929 h 585856"/>
                  <a:gd name="connsiteX2-293" fmla="*/ 3067683 w 3206750"/>
                  <a:gd name="connsiteY2-294" fmla="*/ 110129 h 585856"/>
                  <a:gd name="connsiteX3-295" fmla="*/ 3206750 w 3206750"/>
                  <a:gd name="connsiteY3-296" fmla="*/ 363496 h 585856"/>
                  <a:gd name="connsiteX4-297" fmla="*/ 2971800 w 3206750"/>
                  <a:gd name="connsiteY4-298" fmla="*/ 564152 h 585856"/>
                  <a:gd name="connsiteX5-299" fmla="*/ 2248533 w 3206750"/>
                  <a:gd name="connsiteY5-300" fmla="*/ 569869 h 585856"/>
                  <a:gd name="connsiteX6-301" fmla="*/ 81917 w 3206750"/>
                  <a:gd name="connsiteY6-302" fmla="*/ 538119 h 585856"/>
                  <a:gd name="connsiteX7-303" fmla="*/ 0 w 3206750"/>
                  <a:gd name="connsiteY7-304" fmla="*/ 456202 h 585856"/>
                  <a:gd name="connsiteX8-305" fmla="*/ 95250 w 3206750"/>
                  <a:gd name="connsiteY8-306" fmla="*/ 45996 h 585856"/>
                  <a:gd name="connsiteX0-307" fmla="*/ 114300 w 3225800"/>
                  <a:gd name="connsiteY0-308" fmla="*/ 45996 h 585856"/>
                  <a:gd name="connsiteX1-309" fmla="*/ 970917 w 3225800"/>
                  <a:gd name="connsiteY1-310" fmla="*/ 33929 h 585856"/>
                  <a:gd name="connsiteX2-311" fmla="*/ 3086733 w 3225800"/>
                  <a:gd name="connsiteY2-312" fmla="*/ 110129 h 585856"/>
                  <a:gd name="connsiteX3-313" fmla="*/ 3225800 w 3225800"/>
                  <a:gd name="connsiteY3-314" fmla="*/ 363496 h 585856"/>
                  <a:gd name="connsiteX4-315" fmla="*/ 2990850 w 3225800"/>
                  <a:gd name="connsiteY4-316" fmla="*/ 564152 h 585856"/>
                  <a:gd name="connsiteX5-317" fmla="*/ 2267583 w 3225800"/>
                  <a:gd name="connsiteY5-318" fmla="*/ 569869 h 585856"/>
                  <a:gd name="connsiteX6-319" fmla="*/ 100967 w 3225800"/>
                  <a:gd name="connsiteY6-320" fmla="*/ 538119 h 585856"/>
                  <a:gd name="connsiteX7-321" fmla="*/ 0 w 3225800"/>
                  <a:gd name="connsiteY7-322" fmla="*/ 310152 h 585856"/>
                  <a:gd name="connsiteX8-323" fmla="*/ 114300 w 3225800"/>
                  <a:gd name="connsiteY8-324" fmla="*/ 45996 h 585856"/>
                  <a:gd name="connsiteX0-325" fmla="*/ 114300 w 3225800"/>
                  <a:gd name="connsiteY0-326" fmla="*/ 45996 h 585856"/>
                  <a:gd name="connsiteX1-327" fmla="*/ 970917 w 3225800"/>
                  <a:gd name="connsiteY1-328" fmla="*/ 33929 h 585856"/>
                  <a:gd name="connsiteX2-329" fmla="*/ 3086733 w 3225800"/>
                  <a:gd name="connsiteY2-330" fmla="*/ 110129 h 585856"/>
                  <a:gd name="connsiteX3-331" fmla="*/ 3225800 w 3225800"/>
                  <a:gd name="connsiteY3-332" fmla="*/ 363496 h 585856"/>
                  <a:gd name="connsiteX4-333" fmla="*/ 2990850 w 3225800"/>
                  <a:gd name="connsiteY4-334" fmla="*/ 564152 h 585856"/>
                  <a:gd name="connsiteX5-335" fmla="*/ 2267583 w 3225800"/>
                  <a:gd name="connsiteY5-336" fmla="*/ 569869 h 585856"/>
                  <a:gd name="connsiteX6-337" fmla="*/ 100967 w 3225800"/>
                  <a:gd name="connsiteY6-338" fmla="*/ 538119 h 585856"/>
                  <a:gd name="connsiteX7-339" fmla="*/ 0 w 3225800"/>
                  <a:gd name="connsiteY7-340" fmla="*/ 310152 h 585856"/>
                  <a:gd name="connsiteX8-341" fmla="*/ 114300 w 3225800"/>
                  <a:gd name="connsiteY8-342" fmla="*/ 45996 h 585856"/>
                  <a:gd name="connsiteX0-343" fmla="*/ 114300 w 3225800"/>
                  <a:gd name="connsiteY0-344" fmla="*/ 45996 h 614319"/>
                  <a:gd name="connsiteX1-345" fmla="*/ 970917 w 3225800"/>
                  <a:gd name="connsiteY1-346" fmla="*/ 33929 h 614319"/>
                  <a:gd name="connsiteX2-347" fmla="*/ 3086733 w 3225800"/>
                  <a:gd name="connsiteY2-348" fmla="*/ 110129 h 614319"/>
                  <a:gd name="connsiteX3-349" fmla="*/ 3225800 w 3225800"/>
                  <a:gd name="connsiteY3-350" fmla="*/ 363496 h 614319"/>
                  <a:gd name="connsiteX4-351" fmla="*/ 2990850 w 3225800"/>
                  <a:gd name="connsiteY4-352" fmla="*/ 564152 h 614319"/>
                  <a:gd name="connsiteX5-353" fmla="*/ 2267583 w 3225800"/>
                  <a:gd name="connsiteY5-354" fmla="*/ 569869 h 614319"/>
                  <a:gd name="connsiteX6-355" fmla="*/ 329567 w 3225800"/>
                  <a:gd name="connsiteY6-356" fmla="*/ 614319 h 614319"/>
                  <a:gd name="connsiteX7-357" fmla="*/ 0 w 3225800"/>
                  <a:gd name="connsiteY7-358" fmla="*/ 310152 h 614319"/>
                  <a:gd name="connsiteX8-359" fmla="*/ 114300 w 3225800"/>
                  <a:gd name="connsiteY8-360" fmla="*/ 45996 h 614319"/>
                  <a:gd name="connsiteX0-361" fmla="*/ 114300 w 3225800"/>
                  <a:gd name="connsiteY0-362" fmla="*/ 45996 h 640734"/>
                  <a:gd name="connsiteX1-363" fmla="*/ 970917 w 3225800"/>
                  <a:gd name="connsiteY1-364" fmla="*/ 33929 h 640734"/>
                  <a:gd name="connsiteX2-365" fmla="*/ 3086733 w 3225800"/>
                  <a:gd name="connsiteY2-366" fmla="*/ 110129 h 640734"/>
                  <a:gd name="connsiteX3-367" fmla="*/ 3225800 w 3225800"/>
                  <a:gd name="connsiteY3-368" fmla="*/ 363496 h 640734"/>
                  <a:gd name="connsiteX4-369" fmla="*/ 2990850 w 3225800"/>
                  <a:gd name="connsiteY4-370" fmla="*/ 564152 h 640734"/>
                  <a:gd name="connsiteX5-371" fmla="*/ 2267583 w 3225800"/>
                  <a:gd name="connsiteY5-372" fmla="*/ 569869 h 640734"/>
                  <a:gd name="connsiteX6-373" fmla="*/ 329567 w 3225800"/>
                  <a:gd name="connsiteY6-374" fmla="*/ 614319 h 640734"/>
                  <a:gd name="connsiteX7-375" fmla="*/ 0 w 3225800"/>
                  <a:gd name="connsiteY7-376" fmla="*/ 310152 h 640734"/>
                  <a:gd name="connsiteX8-377" fmla="*/ 114300 w 3225800"/>
                  <a:gd name="connsiteY8-378" fmla="*/ 45996 h 640734"/>
                  <a:gd name="connsiteX0-379" fmla="*/ 114300 w 3225800"/>
                  <a:gd name="connsiteY0-380" fmla="*/ 24278 h 619016"/>
                  <a:gd name="connsiteX1-381" fmla="*/ 977267 w 3225800"/>
                  <a:gd name="connsiteY1-382" fmla="*/ 37611 h 619016"/>
                  <a:gd name="connsiteX2-383" fmla="*/ 3086733 w 3225800"/>
                  <a:gd name="connsiteY2-384" fmla="*/ 88411 h 619016"/>
                  <a:gd name="connsiteX3-385" fmla="*/ 3225800 w 3225800"/>
                  <a:gd name="connsiteY3-386" fmla="*/ 341778 h 619016"/>
                  <a:gd name="connsiteX4-387" fmla="*/ 2990850 w 3225800"/>
                  <a:gd name="connsiteY4-388" fmla="*/ 542434 h 619016"/>
                  <a:gd name="connsiteX5-389" fmla="*/ 2267583 w 3225800"/>
                  <a:gd name="connsiteY5-390" fmla="*/ 548151 h 619016"/>
                  <a:gd name="connsiteX6-391" fmla="*/ 329567 w 3225800"/>
                  <a:gd name="connsiteY6-392" fmla="*/ 592601 h 619016"/>
                  <a:gd name="connsiteX7-393" fmla="*/ 0 w 3225800"/>
                  <a:gd name="connsiteY7-394" fmla="*/ 288434 h 619016"/>
                  <a:gd name="connsiteX8-395" fmla="*/ 114300 w 3225800"/>
                  <a:gd name="connsiteY8-396" fmla="*/ 24278 h 619016"/>
                  <a:gd name="connsiteX0-397" fmla="*/ 114300 w 3225800"/>
                  <a:gd name="connsiteY0-398" fmla="*/ 17151 h 611889"/>
                  <a:gd name="connsiteX1-399" fmla="*/ 977267 w 3225800"/>
                  <a:gd name="connsiteY1-400" fmla="*/ 30484 h 611889"/>
                  <a:gd name="connsiteX2-401" fmla="*/ 3086733 w 3225800"/>
                  <a:gd name="connsiteY2-402" fmla="*/ 81284 h 611889"/>
                  <a:gd name="connsiteX3-403" fmla="*/ 3225800 w 3225800"/>
                  <a:gd name="connsiteY3-404" fmla="*/ 334651 h 611889"/>
                  <a:gd name="connsiteX4-405" fmla="*/ 2990850 w 3225800"/>
                  <a:gd name="connsiteY4-406" fmla="*/ 535307 h 611889"/>
                  <a:gd name="connsiteX5-407" fmla="*/ 2267583 w 3225800"/>
                  <a:gd name="connsiteY5-408" fmla="*/ 541024 h 611889"/>
                  <a:gd name="connsiteX6-409" fmla="*/ 329567 w 3225800"/>
                  <a:gd name="connsiteY6-410" fmla="*/ 585474 h 611889"/>
                  <a:gd name="connsiteX7-411" fmla="*/ 0 w 3225800"/>
                  <a:gd name="connsiteY7-412" fmla="*/ 281307 h 611889"/>
                  <a:gd name="connsiteX8-413" fmla="*/ 114300 w 3225800"/>
                  <a:gd name="connsiteY8-414" fmla="*/ 17151 h 611889"/>
                  <a:gd name="connsiteX0-415" fmla="*/ 114300 w 3225800"/>
                  <a:gd name="connsiteY0-416" fmla="*/ 37859 h 632597"/>
                  <a:gd name="connsiteX1-417" fmla="*/ 977267 w 3225800"/>
                  <a:gd name="connsiteY1-418" fmla="*/ 51192 h 632597"/>
                  <a:gd name="connsiteX2-419" fmla="*/ 3086733 w 3225800"/>
                  <a:gd name="connsiteY2-420" fmla="*/ 101992 h 632597"/>
                  <a:gd name="connsiteX3-421" fmla="*/ 3225800 w 3225800"/>
                  <a:gd name="connsiteY3-422" fmla="*/ 355359 h 632597"/>
                  <a:gd name="connsiteX4-423" fmla="*/ 2990850 w 3225800"/>
                  <a:gd name="connsiteY4-424" fmla="*/ 556015 h 632597"/>
                  <a:gd name="connsiteX5-425" fmla="*/ 2267583 w 3225800"/>
                  <a:gd name="connsiteY5-426" fmla="*/ 561732 h 632597"/>
                  <a:gd name="connsiteX6-427" fmla="*/ 329567 w 3225800"/>
                  <a:gd name="connsiteY6-428" fmla="*/ 606182 h 632597"/>
                  <a:gd name="connsiteX7-429" fmla="*/ 0 w 3225800"/>
                  <a:gd name="connsiteY7-430" fmla="*/ 302015 h 632597"/>
                  <a:gd name="connsiteX8-431" fmla="*/ 114300 w 3225800"/>
                  <a:gd name="connsiteY8-432" fmla="*/ 37859 h 632597"/>
                  <a:gd name="connsiteX0-433" fmla="*/ 114300 w 3225800"/>
                  <a:gd name="connsiteY0-434" fmla="*/ 58209 h 652947"/>
                  <a:gd name="connsiteX1-435" fmla="*/ 977267 w 3225800"/>
                  <a:gd name="connsiteY1-436" fmla="*/ 71542 h 652947"/>
                  <a:gd name="connsiteX2-437" fmla="*/ 2769233 w 3225800"/>
                  <a:gd name="connsiteY2-438" fmla="*/ 39792 h 652947"/>
                  <a:gd name="connsiteX3-439" fmla="*/ 3225800 w 3225800"/>
                  <a:gd name="connsiteY3-440" fmla="*/ 375709 h 652947"/>
                  <a:gd name="connsiteX4-441" fmla="*/ 2990850 w 3225800"/>
                  <a:gd name="connsiteY4-442" fmla="*/ 576365 h 652947"/>
                  <a:gd name="connsiteX5-443" fmla="*/ 2267583 w 3225800"/>
                  <a:gd name="connsiteY5-444" fmla="*/ 582082 h 652947"/>
                  <a:gd name="connsiteX6-445" fmla="*/ 329567 w 3225800"/>
                  <a:gd name="connsiteY6-446" fmla="*/ 626532 h 652947"/>
                  <a:gd name="connsiteX7-447" fmla="*/ 0 w 3225800"/>
                  <a:gd name="connsiteY7-448" fmla="*/ 322365 h 652947"/>
                  <a:gd name="connsiteX8-449" fmla="*/ 114300 w 3225800"/>
                  <a:gd name="connsiteY8-450" fmla="*/ 58209 h 652947"/>
                  <a:gd name="connsiteX0-451" fmla="*/ 114300 w 3225800"/>
                  <a:gd name="connsiteY0-452" fmla="*/ 58209 h 652947"/>
                  <a:gd name="connsiteX1-453" fmla="*/ 977267 w 3225800"/>
                  <a:gd name="connsiteY1-454" fmla="*/ 71542 h 652947"/>
                  <a:gd name="connsiteX2-455" fmla="*/ 2769233 w 3225800"/>
                  <a:gd name="connsiteY2-456" fmla="*/ 39792 h 652947"/>
                  <a:gd name="connsiteX3-457" fmla="*/ 3225800 w 3225800"/>
                  <a:gd name="connsiteY3-458" fmla="*/ 375709 h 652947"/>
                  <a:gd name="connsiteX4-459" fmla="*/ 2990850 w 3225800"/>
                  <a:gd name="connsiteY4-460" fmla="*/ 576365 h 652947"/>
                  <a:gd name="connsiteX5-461" fmla="*/ 2267583 w 3225800"/>
                  <a:gd name="connsiteY5-462" fmla="*/ 582082 h 652947"/>
                  <a:gd name="connsiteX6-463" fmla="*/ 329567 w 3225800"/>
                  <a:gd name="connsiteY6-464" fmla="*/ 626532 h 652947"/>
                  <a:gd name="connsiteX7-465" fmla="*/ 0 w 3225800"/>
                  <a:gd name="connsiteY7-466" fmla="*/ 322365 h 652947"/>
                  <a:gd name="connsiteX8-467" fmla="*/ 114300 w 3225800"/>
                  <a:gd name="connsiteY8-468" fmla="*/ 58209 h 652947"/>
                  <a:gd name="connsiteX0-469" fmla="*/ 114300 w 3225845"/>
                  <a:gd name="connsiteY0-470" fmla="*/ 58209 h 652947"/>
                  <a:gd name="connsiteX1-471" fmla="*/ 977267 w 3225845"/>
                  <a:gd name="connsiteY1-472" fmla="*/ 71542 h 652947"/>
                  <a:gd name="connsiteX2-473" fmla="*/ 2769233 w 3225845"/>
                  <a:gd name="connsiteY2-474" fmla="*/ 39792 h 652947"/>
                  <a:gd name="connsiteX3-475" fmla="*/ 3225800 w 3225845"/>
                  <a:gd name="connsiteY3-476" fmla="*/ 375709 h 652947"/>
                  <a:gd name="connsiteX4-477" fmla="*/ 2990850 w 3225845"/>
                  <a:gd name="connsiteY4-478" fmla="*/ 576365 h 652947"/>
                  <a:gd name="connsiteX5-479" fmla="*/ 2267583 w 3225845"/>
                  <a:gd name="connsiteY5-480" fmla="*/ 582082 h 652947"/>
                  <a:gd name="connsiteX6-481" fmla="*/ 329567 w 3225845"/>
                  <a:gd name="connsiteY6-482" fmla="*/ 626532 h 652947"/>
                  <a:gd name="connsiteX7-483" fmla="*/ 0 w 3225845"/>
                  <a:gd name="connsiteY7-484" fmla="*/ 322365 h 652947"/>
                  <a:gd name="connsiteX8-485" fmla="*/ 114300 w 3225845"/>
                  <a:gd name="connsiteY8-486" fmla="*/ 58209 h 652947"/>
                  <a:gd name="connsiteX0-487" fmla="*/ 114300 w 3225845"/>
                  <a:gd name="connsiteY0-488" fmla="*/ 58209 h 652947"/>
                  <a:gd name="connsiteX1-489" fmla="*/ 977267 w 3225845"/>
                  <a:gd name="connsiteY1-490" fmla="*/ 71542 h 652947"/>
                  <a:gd name="connsiteX2-491" fmla="*/ 2769233 w 3225845"/>
                  <a:gd name="connsiteY2-492" fmla="*/ 39792 h 652947"/>
                  <a:gd name="connsiteX3-493" fmla="*/ 3225800 w 3225845"/>
                  <a:gd name="connsiteY3-494" fmla="*/ 375709 h 652947"/>
                  <a:gd name="connsiteX4-495" fmla="*/ 2990850 w 3225845"/>
                  <a:gd name="connsiteY4-496" fmla="*/ 576365 h 652947"/>
                  <a:gd name="connsiteX5-497" fmla="*/ 2267583 w 3225845"/>
                  <a:gd name="connsiteY5-498" fmla="*/ 582082 h 652947"/>
                  <a:gd name="connsiteX6-499" fmla="*/ 329567 w 3225845"/>
                  <a:gd name="connsiteY6-500" fmla="*/ 626532 h 652947"/>
                  <a:gd name="connsiteX7-501" fmla="*/ 0 w 3225845"/>
                  <a:gd name="connsiteY7-502" fmla="*/ 322365 h 652947"/>
                  <a:gd name="connsiteX8-503" fmla="*/ 114300 w 3225845"/>
                  <a:gd name="connsiteY8-504" fmla="*/ 58209 h 652947"/>
                  <a:gd name="connsiteX0-505" fmla="*/ 19050 w 3130595"/>
                  <a:gd name="connsiteY0-506" fmla="*/ 58209 h 652947"/>
                  <a:gd name="connsiteX1-507" fmla="*/ 882017 w 3130595"/>
                  <a:gd name="connsiteY1-508" fmla="*/ 71542 h 652947"/>
                  <a:gd name="connsiteX2-509" fmla="*/ 2673983 w 3130595"/>
                  <a:gd name="connsiteY2-510" fmla="*/ 39792 h 652947"/>
                  <a:gd name="connsiteX3-511" fmla="*/ 3130550 w 3130595"/>
                  <a:gd name="connsiteY3-512" fmla="*/ 375709 h 652947"/>
                  <a:gd name="connsiteX4-513" fmla="*/ 2895600 w 3130595"/>
                  <a:gd name="connsiteY4-514" fmla="*/ 576365 h 652947"/>
                  <a:gd name="connsiteX5-515" fmla="*/ 2172333 w 3130595"/>
                  <a:gd name="connsiteY5-516" fmla="*/ 582082 h 652947"/>
                  <a:gd name="connsiteX6-517" fmla="*/ 234317 w 3130595"/>
                  <a:gd name="connsiteY6-518" fmla="*/ 626532 h 652947"/>
                  <a:gd name="connsiteX7-519" fmla="*/ 0 w 3130595"/>
                  <a:gd name="connsiteY7-520" fmla="*/ 335065 h 652947"/>
                  <a:gd name="connsiteX8-521" fmla="*/ 19050 w 3130595"/>
                  <a:gd name="connsiteY8-522" fmla="*/ 58209 h 652947"/>
                  <a:gd name="connsiteX0-523" fmla="*/ 95250 w 3130595"/>
                  <a:gd name="connsiteY0-524" fmla="*/ 77259 h 652947"/>
                  <a:gd name="connsiteX1-525" fmla="*/ 882017 w 3130595"/>
                  <a:gd name="connsiteY1-526" fmla="*/ 71542 h 652947"/>
                  <a:gd name="connsiteX2-527" fmla="*/ 2673983 w 3130595"/>
                  <a:gd name="connsiteY2-528" fmla="*/ 39792 h 652947"/>
                  <a:gd name="connsiteX3-529" fmla="*/ 3130550 w 3130595"/>
                  <a:gd name="connsiteY3-530" fmla="*/ 375709 h 652947"/>
                  <a:gd name="connsiteX4-531" fmla="*/ 2895600 w 3130595"/>
                  <a:gd name="connsiteY4-532" fmla="*/ 576365 h 652947"/>
                  <a:gd name="connsiteX5-533" fmla="*/ 2172333 w 3130595"/>
                  <a:gd name="connsiteY5-534" fmla="*/ 582082 h 652947"/>
                  <a:gd name="connsiteX6-535" fmla="*/ 234317 w 3130595"/>
                  <a:gd name="connsiteY6-536" fmla="*/ 626532 h 652947"/>
                  <a:gd name="connsiteX7-537" fmla="*/ 0 w 3130595"/>
                  <a:gd name="connsiteY7-538" fmla="*/ 335065 h 652947"/>
                  <a:gd name="connsiteX8-539" fmla="*/ 95250 w 3130595"/>
                  <a:gd name="connsiteY8-540" fmla="*/ 77259 h 652947"/>
                  <a:gd name="connsiteX0-541" fmla="*/ 57150 w 3092495"/>
                  <a:gd name="connsiteY0-542" fmla="*/ 77259 h 652947"/>
                  <a:gd name="connsiteX1-543" fmla="*/ 843917 w 3092495"/>
                  <a:gd name="connsiteY1-544" fmla="*/ 71542 h 652947"/>
                  <a:gd name="connsiteX2-545" fmla="*/ 2635883 w 3092495"/>
                  <a:gd name="connsiteY2-546" fmla="*/ 39792 h 652947"/>
                  <a:gd name="connsiteX3-547" fmla="*/ 3092450 w 3092495"/>
                  <a:gd name="connsiteY3-548" fmla="*/ 375709 h 652947"/>
                  <a:gd name="connsiteX4-549" fmla="*/ 2857500 w 3092495"/>
                  <a:gd name="connsiteY4-550" fmla="*/ 576365 h 652947"/>
                  <a:gd name="connsiteX5-551" fmla="*/ 2134233 w 3092495"/>
                  <a:gd name="connsiteY5-552" fmla="*/ 582082 h 652947"/>
                  <a:gd name="connsiteX6-553" fmla="*/ 196217 w 3092495"/>
                  <a:gd name="connsiteY6-554" fmla="*/ 626532 h 652947"/>
                  <a:gd name="connsiteX7-555" fmla="*/ 0 w 3092495"/>
                  <a:gd name="connsiteY7-556" fmla="*/ 360465 h 652947"/>
                  <a:gd name="connsiteX8-557" fmla="*/ 57150 w 3092495"/>
                  <a:gd name="connsiteY8-558" fmla="*/ 77259 h 6529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3092495" h="652947">
                    <a:moveTo>
                      <a:pt x="57150" y="77259"/>
                    </a:moveTo>
                    <a:cubicBezTo>
                      <a:pt x="57150" y="32017"/>
                      <a:pt x="798675" y="71542"/>
                      <a:pt x="843917" y="71542"/>
                    </a:cubicBezTo>
                    <a:cubicBezTo>
                      <a:pt x="2148206" y="-68158"/>
                      <a:pt x="1598294" y="39792"/>
                      <a:pt x="2635883" y="39792"/>
                    </a:cubicBezTo>
                    <a:cubicBezTo>
                      <a:pt x="3106575" y="84242"/>
                      <a:pt x="3092450" y="330467"/>
                      <a:pt x="3092450" y="375709"/>
                    </a:cubicBezTo>
                    <a:cubicBezTo>
                      <a:pt x="3041650" y="440478"/>
                      <a:pt x="3136900" y="454446"/>
                      <a:pt x="2857500" y="576365"/>
                    </a:cubicBezTo>
                    <a:cubicBezTo>
                      <a:pt x="2857500" y="621607"/>
                      <a:pt x="2179475" y="582082"/>
                      <a:pt x="2134233" y="582082"/>
                    </a:cubicBezTo>
                    <a:cubicBezTo>
                      <a:pt x="1488228" y="596899"/>
                      <a:pt x="823172" y="700615"/>
                      <a:pt x="196217" y="626532"/>
                    </a:cubicBezTo>
                    <a:cubicBezTo>
                      <a:pt x="150975" y="626532"/>
                      <a:pt x="0" y="405707"/>
                      <a:pt x="0" y="360465"/>
                    </a:cubicBezTo>
                    <a:cubicBezTo>
                      <a:pt x="19050" y="221613"/>
                      <a:pt x="19050" y="165311"/>
                      <a:pt x="57150" y="77259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清松手寫體1" panose="00000500000000000000" charset="-120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4856156" y="2861245"/>
              <a:ext cx="2881356" cy="46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D310F"/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</a:rPr>
                <a:t>打造重点区域，提升潜力客户</a:t>
              </a:r>
              <a:endParaRPr lang="zh-CN" altLang="en-US" sz="2400" b="1" dirty="0">
                <a:solidFill>
                  <a:srgbClr val="4D310F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705350" y="3619500"/>
            <a:ext cx="3973195" cy="744045"/>
            <a:chOff x="4856156" y="3624648"/>
            <a:chExt cx="3092500" cy="744152"/>
          </a:xfrm>
        </p:grpSpPr>
        <p:grpSp>
          <p:nvGrpSpPr>
            <p:cNvPr id="28" name="组合 27"/>
            <p:cNvGrpSpPr/>
            <p:nvPr/>
          </p:nvGrpSpPr>
          <p:grpSpPr>
            <a:xfrm>
              <a:off x="4856156" y="3624648"/>
              <a:ext cx="3092500" cy="744152"/>
              <a:chOff x="4572000" y="762000"/>
              <a:chExt cx="3092500" cy="744152"/>
            </a:xfrm>
          </p:grpSpPr>
          <p:sp>
            <p:nvSpPr>
              <p:cNvPr id="29" name="矩形: 圆角 5"/>
              <p:cNvSpPr/>
              <p:nvPr/>
            </p:nvSpPr>
            <p:spPr>
              <a:xfrm>
                <a:off x="4572005" y="762000"/>
                <a:ext cx="3092495" cy="652947"/>
              </a:xfrm>
              <a:custGeom>
                <a:avLst/>
                <a:gdLst>
                  <a:gd name="connsiteX0" fmla="*/ 0 w 3276600"/>
                  <a:gd name="connsiteY0" fmla="*/ 81917 h 491490"/>
                  <a:gd name="connsiteX1" fmla="*/ 81917 w 3276600"/>
                  <a:gd name="connsiteY1" fmla="*/ 0 h 491490"/>
                  <a:gd name="connsiteX2" fmla="*/ 3194683 w 3276600"/>
                  <a:gd name="connsiteY2" fmla="*/ 0 h 491490"/>
                  <a:gd name="connsiteX3" fmla="*/ 3276600 w 3276600"/>
                  <a:gd name="connsiteY3" fmla="*/ 81917 h 491490"/>
                  <a:gd name="connsiteX4" fmla="*/ 3276600 w 3276600"/>
                  <a:gd name="connsiteY4" fmla="*/ 409573 h 491490"/>
                  <a:gd name="connsiteX5" fmla="*/ 3194683 w 3276600"/>
                  <a:gd name="connsiteY5" fmla="*/ 491490 h 491490"/>
                  <a:gd name="connsiteX6" fmla="*/ 81917 w 3276600"/>
                  <a:gd name="connsiteY6" fmla="*/ 491490 h 491490"/>
                  <a:gd name="connsiteX7" fmla="*/ 0 w 3276600"/>
                  <a:gd name="connsiteY7" fmla="*/ 409573 h 491490"/>
                  <a:gd name="connsiteX8" fmla="*/ 0 w 3276600"/>
                  <a:gd name="connsiteY8" fmla="*/ 81917 h 491490"/>
                  <a:gd name="connsiteX0-1" fmla="*/ 0 w 3276600"/>
                  <a:gd name="connsiteY0-2" fmla="*/ 81917 h 491490"/>
                  <a:gd name="connsiteX1-3" fmla="*/ 939167 w 3276600"/>
                  <a:gd name="connsiteY1-4" fmla="*/ 50800 h 491490"/>
                  <a:gd name="connsiteX2-5" fmla="*/ 3194683 w 3276600"/>
                  <a:gd name="connsiteY2-6" fmla="*/ 0 h 491490"/>
                  <a:gd name="connsiteX3-7" fmla="*/ 3276600 w 3276600"/>
                  <a:gd name="connsiteY3-8" fmla="*/ 81917 h 491490"/>
                  <a:gd name="connsiteX4-9" fmla="*/ 3276600 w 3276600"/>
                  <a:gd name="connsiteY4-10" fmla="*/ 409573 h 491490"/>
                  <a:gd name="connsiteX5-11" fmla="*/ 3194683 w 3276600"/>
                  <a:gd name="connsiteY5-12" fmla="*/ 491490 h 491490"/>
                  <a:gd name="connsiteX6-13" fmla="*/ 81917 w 3276600"/>
                  <a:gd name="connsiteY6-14" fmla="*/ 491490 h 491490"/>
                  <a:gd name="connsiteX7-15" fmla="*/ 0 w 3276600"/>
                  <a:gd name="connsiteY7-16" fmla="*/ 409573 h 491490"/>
                  <a:gd name="connsiteX8-17" fmla="*/ 0 w 3276600"/>
                  <a:gd name="connsiteY8-18" fmla="*/ 81917 h 491490"/>
                  <a:gd name="connsiteX0-19" fmla="*/ 0 w 3276600"/>
                  <a:gd name="connsiteY0-20" fmla="*/ 97032 h 506605"/>
                  <a:gd name="connsiteX1-21" fmla="*/ 939167 w 3276600"/>
                  <a:gd name="connsiteY1-22" fmla="*/ 65915 h 506605"/>
                  <a:gd name="connsiteX2-23" fmla="*/ 3194683 w 3276600"/>
                  <a:gd name="connsiteY2-24" fmla="*/ 15115 h 506605"/>
                  <a:gd name="connsiteX3-25" fmla="*/ 3276600 w 3276600"/>
                  <a:gd name="connsiteY3-26" fmla="*/ 97032 h 506605"/>
                  <a:gd name="connsiteX4-27" fmla="*/ 3276600 w 3276600"/>
                  <a:gd name="connsiteY4-28" fmla="*/ 424688 h 506605"/>
                  <a:gd name="connsiteX5-29" fmla="*/ 3194683 w 3276600"/>
                  <a:gd name="connsiteY5-30" fmla="*/ 506605 h 506605"/>
                  <a:gd name="connsiteX6-31" fmla="*/ 81917 w 3276600"/>
                  <a:gd name="connsiteY6-32" fmla="*/ 506605 h 506605"/>
                  <a:gd name="connsiteX7-33" fmla="*/ 0 w 3276600"/>
                  <a:gd name="connsiteY7-34" fmla="*/ 424688 h 506605"/>
                  <a:gd name="connsiteX8-35" fmla="*/ 0 w 3276600"/>
                  <a:gd name="connsiteY8-36" fmla="*/ 97032 h 506605"/>
                  <a:gd name="connsiteX0-37" fmla="*/ 0 w 3276600"/>
                  <a:gd name="connsiteY0-38" fmla="*/ 76010 h 485583"/>
                  <a:gd name="connsiteX1-39" fmla="*/ 939167 w 3276600"/>
                  <a:gd name="connsiteY1-40" fmla="*/ 44893 h 485583"/>
                  <a:gd name="connsiteX2-41" fmla="*/ 3067683 w 3276600"/>
                  <a:gd name="connsiteY2-42" fmla="*/ 57593 h 485583"/>
                  <a:gd name="connsiteX3-43" fmla="*/ 3276600 w 3276600"/>
                  <a:gd name="connsiteY3-44" fmla="*/ 76010 h 485583"/>
                  <a:gd name="connsiteX4-45" fmla="*/ 3276600 w 3276600"/>
                  <a:gd name="connsiteY4-46" fmla="*/ 403666 h 485583"/>
                  <a:gd name="connsiteX5-47" fmla="*/ 3194683 w 3276600"/>
                  <a:gd name="connsiteY5-48" fmla="*/ 485583 h 485583"/>
                  <a:gd name="connsiteX6-49" fmla="*/ 81917 w 3276600"/>
                  <a:gd name="connsiteY6-50" fmla="*/ 485583 h 485583"/>
                  <a:gd name="connsiteX7-51" fmla="*/ 0 w 3276600"/>
                  <a:gd name="connsiteY7-52" fmla="*/ 403666 h 485583"/>
                  <a:gd name="connsiteX8-53" fmla="*/ 0 w 3276600"/>
                  <a:gd name="connsiteY8-54" fmla="*/ 76010 h 485583"/>
                  <a:gd name="connsiteX0-55" fmla="*/ 0 w 3276600"/>
                  <a:gd name="connsiteY0-56" fmla="*/ 76010 h 485583"/>
                  <a:gd name="connsiteX1-57" fmla="*/ 939167 w 3276600"/>
                  <a:gd name="connsiteY1-58" fmla="*/ 44893 h 485583"/>
                  <a:gd name="connsiteX2-59" fmla="*/ 3067683 w 3276600"/>
                  <a:gd name="connsiteY2-60" fmla="*/ 57593 h 485583"/>
                  <a:gd name="connsiteX3-61" fmla="*/ 3219450 w 3276600"/>
                  <a:gd name="connsiteY3-62" fmla="*/ 145860 h 485583"/>
                  <a:gd name="connsiteX4-63" fmla="*/ 3276600 w 3276600"/>
                  <a:gd name="connsiteY4-64" fmla="*/ 403666 h 485583"/>
                  <a:gd name="connsiteX5-65" fmla="*/ 3194683 w 3276600"/>
                  <a:gd name="connsiteY5-66" fmla="*/ 485583 h 485583"/>
                  <a:gd name="connsiteX6-67" fmla="*/ 81917 w 3276600"/>
                  <a:gd name="connsiteY6-68" fmla="*/ 485583 h 485583"/>
                  <a:gd name="connsiteX7-69" fmla="*/ 0 w 3276600"/>
                  <a:gd name="connsiteY7-70" fmla="*/ 403666 h 485583"/>
                  <a:gd name="connsiteX8-71" fmla="*/ 0 w 3276600"/>
                  <a:gd name="connsiteY8-72" fmla="*/ 76010 h 485583"/>
                  <a:gd name="connsiteX0-73" fmla="*/ 0 w 3276600"/>
                  <a:gd name="connsiteY0-74" fmla="*/ 76010 h 517333"/>
                  <a:gd name="connsiteX1-75" fmla="*/ 939167 w 3276600"/>
                  <a:gd name="connsiteY1-76" fmla="*/ 44893 h 517333"/>
                  <a:gd name="connsiteX2-77" fmla="*/ 3067683 w 3276600"/>
                  <a:gd name="connsiteY2-78" fmla="*/ 57593 h 517333"/>
                  <a:gd name="connsiteX3-79" fmla="*/ 3219450 w 3276600"/>
                  <a:gd name="connsiteY3-80" fmla="*/ 145860 h 517333"/>
                  <a:gd name="connsiteX4-81" fmla="*/ 3276600 w 3276600"/>
                  <a:gd name="connsiteY4-82" fmla="*/ 403666 h 517333"/>
                  <a:gd name="connsiteX5-83" fmla="*/ 2248533 w 3276600"/>
                  <a:gd name="connsiteY5-84" fmla="*/ 517333 h 517333"/>
                  <a:gd name="connsiteX6-85" fmla="*/ 81917 w 3276600"/>
                  <a:gd name="connsiteY6-86" fmla="*/ 485583 h 517333"/>
                  <a:gd name="connsiteX7-87" fmla="*/ 0 w 3276600"/>
                  <a:gd name="connsiteY7-88" fmla="*/ 403666 h 517333"/>
                  <a:gd name="connsiteX8-89" fmla="*/ 0 w 3276600"/>
                  <a:gd name="connsiteY8-90" fmla="*/ 76010 h 517333"/>
                  <a:gd name="connsiteX0-91" fmla="*/ 0 w 3219450"/>
                  <a:gd name="connsiteY0-92" fmla="*/ 76010 h 533320"/>
                  <a:gd name="connsiteX1-93" fmla="*/ 939167 w 3219450"/>
                  <a:gd name="connsiteY1-94" fmla="*/ 44893 h 533320"/>
                  <a:gd name="connsiteX2-95" fmla="*/ 3067683 w 3219450"/>
                  <a:gd name="connsiteY2-96" fmla="*/ 57593 h 533320"/>
                  <a:gd name="connsiteX3-97" fmla="*/ 3219450 w 3219450"/>
                  <a:gd name="connsiteY3-98" fmla="*/ 145860 h 533320"/>
                  <a:gd name="connsiteX4-99" fmla="*/ 3067050 w 3219450"/>
                  <a:gd name="connsiteY4-100" fmla="*/ 511616 h 533320"/>
                  <a:gd name="connsiteX5-101" fmla="*/ 2248533 w 3219450"/>
                  <a:gd name="connsiteY5-102" fmla="*/ 517333 h 533320"/>
                  <a:gd name="connsiteX6-103" fmla="*/ 81917 w 3219450"/>
                  <a:gd name="connsiteY6-104" fmla="*/ 485583 h 533320"/>
                  <a:gd name="connsiteX7-105" fmla="*/ 0 w 3219450"/>
                  <a:gd name="connsiteY7-106" fmla="*/ 403666 h 533320"/>
                  <a:gd name="connsiteX8-107" fmla="*/ 0 w 3219450"/>
                  <a:gd name="connsiteY8-108" fmla="*/ 76010 h 533320"/>
                  <a:gd name="connsiteX0-109" fmla="*/ 0 w 3229226"/>
                  <a:gd name="connsiteY0-110" fmla="*/ 76010 h 533320"/>
                  <a:gd name="connsiteX1-111" fmla="*/ 939167 w 3229226"/>
                  <a:gd name="connsiteY1-112" fmla="*/ 44893 h 533320"/>
                  <a:gd name="connsiteX2-113" fmla="*/ 3067683 w 3229226"/>
                  <a:gd name="connsiteY2-114" fmla="*/ 57593 h 533320"/>
                  <a:gd name="connsiteX3-115" fmla="*/ 3219450 w 3229226"/>
                  <a:gd name="connsiteY3-116" fmla="*/ 145860 h 533320"/>
                  <a:gd name="connsiteX4-117" fmla="*/ 3067050 w 3229226"/>
                  <a:gd name="connsiteY4-118" fmla="*/ 511616 h 533320"/>
                  <a:gd name="connsiteX5-119" fmla="*/ 2248533 w 3229226"/>
                  <a:gd name="connsiteY5-120" fmla="*/ 517333 h 533320"/>
                  <a:gd name="connsiteX6-121" fmla="*/ 81917 w 3229226"/>
                  <a:gd name="connsiteY6-122" fmla="*/ 485583 h 533320"/>
                  <a:gd name="connsiteX7-123" fmla="*/ 0 w 3229226"/>
                  <a:gd name="connsiteY7-124" fmla="*/ 403666 h 533320"/>
                  <a:gd name="connsiteX8-125" fmla="*/ 0 w 3229226"/>
                  <a:gd name="connsiteY8-126" fmla="*/ 76010 h 533320"/>
                  <a:gd name="connsiteX0-127" fmla="*/ 0 w 3276600"/>
                  <a:gd name="connsiteY0-128" fmla="*/ 76010 h 533320"/>
                  <a:gd name="connsiteX1-129" fmla="*/ 939167 w 3276600"/>
                  <a:gd name="connsiteY1-130" fmla="*/ 44893 h 533320"/>
                  <a:gd name="connsiteX2-131" fmla="*/ 3067683 w 3276600"/>
                  <a:gd name="connsiteY2-132" fmla="*/ 57593 h 533320"/>
                  <a:gd name="connsiteX3-133" fmla="*/ 3276600 w 3276600"/>
                  <a:gd name="connsiteY3-134" fmla="*/ 222060 h 533320"/>
                  <a:gd name="connsiteX4-135" fmla="*/ 3067050 w 3276600"/>
                  <a:gd name="connsiteY4-136" fmla="*/ 511616 h 533320"/>
                  <a:gd name="connsiteX5-137" fmla="*/ 2248533 w 3276600"/>
                  <a:gd name="connsiteY5-138" fmla="*/ 517333 h 533320"/>
                  <a:gd name="connsiteX6-139" fmla="*/ 81917 w 3276600"/>
                  <a:gd name="connsiteY6-140" fmla="*/ 485583 h 533320"/>
                  <a:gd name="connsiteX7-141" fmla="*/ 0 w 3276600"/>
                  <a:gd name="connsiteY7-142" fmla="*/ 403666 h 533320"/>
                  <a:gd name="connsiteX8-143" fmla="*/ 0 w 3276600"/>
                  <a:gd name="connsiteY8-144" fmla="*/ 76010 h 533320"/>
                  <a:gd name="connsiteX0-145" fmla="*/ 0 w 3306938"/>
                  <a:gd name="connsiteY0-146" fmla="*/ 76010 h 533320"/>
                  <a:gd name="connsiteX1-147" fmla="*/ 939167 w 3306938"/>
                  <a:gd name="connsiteY1-148" fmla="*/ 44893 h 533320"/>
                  <a:gd name="connsiteX2-149" fmla="*/ 3067683 w 3306938"/>
                  <a:gd name="connsiteY2-150" fmla="*/ 57593 h 533320"/>
                  <a:gd name="connsiteX3-151" fmla="*/ 3276600 w 3306938"/>
                  <a:gd name="connsiteY3-152" fmla="*/ 222060 h 533320"/>
                  <a:gd name="connsiteX4-153" fmla="*/ 3067050 w 3306938"/>
                  <a:gd name="connsiteY4-154" fmla="*/ 511616 h 533320"/>
                  <a:gd name="connsiteX5-155" fmla="*/ 2248533 w 3306938"/>
                  <a:gd name="connsiteY5-156" fmla="*/ 517333 h 533320"/>
                  <a:gd name="connsiteX6-157" fmla="*/ 81917 w 3306938"/>
                  <a:gd name="connsiteY6-158" fmla="*/ 485583 h 533320"/>
                  <a:gd name="connsiteX7-159" fmla="*/ 0 w 3306938"/>
                  <a:gd name="connsiteY7-160" fmla="*/ 403666 h 533320"/>
                  <a:gd name="connsiteX8-161" fmla="*/ 0 w 3306938"/>
                  <a:gd name="connsiteY8-162" fmla="*/ 76010 h 533320"/>
                  <a:gd name="connsiteX0-163" fmla="*/ 0 w 3257972"/>
                  <a:gd name="connsiteY0-164" fmla="*/ 76010 h 533320"/>
                  <a:gd name="connsiteX1-165" fmla="*/ 939167 w 3257972"/>
                  <a:gd name="connsiteY1-166" fmla="*/ 44893 h 533320"/>
                  <a:gd name="connsiteX2-167" fmla="*/ 3067683 w 3257972"/>
                  <a:gd name="connsiteY2-168" fmla="*/ 57593 h 533320"/>
                  <a:gd name="connsiteX3-169" fmla="*/ 3200400 w 3257972"/>
                  <a:gd name="connsiteY3-170" fmla="*/ 228410 h 533320"/>
                  <a:gd name="connsiteX4-171" fmla="*/ 3067050 w 3257972"/>
                  <a:gd name="connsiteY4-172" fmla="*/ 511616 h 533320"/>
                  <a:gd name="connsiteX5-173" fmla="*/ 2248533 w 3257972"/>
                  <a:gd name="connsiteY5-174" fmla="*/ 517333 h 533320"/>
                  <a:gd name="connsiteX6-175" fmla="*/ 81917 w 3257972"/>
                  <a:gd name="connsiteY6-176" fmla="*/ 485583 h 533320"/>
                  <a:gd name="connsiteX7-177" fmla="*/ 0 w 3257972"/>
                  <a:gd name="connsiteY7-178" fmla="*/ 403666 h 533320"/>
                  <a:gd name="connsiteX8-179" fmla="*/ 0 w 3257972"/>
                  <a:gd name="connsiteY8-180" fmla="*/ 76010 h 533320"/>
                  <a:gd name="connsiteX0-181" fmla="*/ 0 w 3231703"/>
                  <a:gd name="connsiteY0-182" fmla="*/ 76010 h 533320"/>
                  <a:gd name="connsiteX1-183" fmla="*/ 939167 w 3231703"/>
                  <a:gd name="connsiteY1-184" fmla="*/ 44893 h 533320"/>
                  <a:gd name="connsiteX2-185" fmla="*/ 3067683 w 3231703"/>
                  <a:gd name="connsiteY2-186" fmla="*/ 57593 h 533320"/>
                  <a:gd name="connsiteX3-187" fmla="*/ 3200400 w 3231703"/>
                  <a:gd name="connsiteY3-188" fmla="*/ 228410 h 533320"/>
                  <a:gd name="connsiteX4-189" fmla="*/ 3067050 w 3231703"/>
                  <a:gd name="connsiteY4-190" fmla="*/ 511616 h 533320"/>
                  <a:gd name="connsiteX5-191" fmla="*/ 2248533 w 3231703"/>
                  <a:gd name="connsiteY5-192" fmla="*/ 517333 h 533320"/>
                  <a:gd name="connsiteX6-193" fmla="*/ 81917 w 3231703"/>
                  <a:gd name="connsiteY6-194" fmla="*/ 485583 h 533320"/>
                  <a:gd name="connsiteX7-195" fmla="*/ 0 w 3231703"/>
                  <a:gd name="connsiteY7-196" fmla="*/ 403666 h 533320"/>
                  <a:gd name="connsiteX8-197" fmla="*/ 0 w 3231703"/>
                  <a:gd name="connsiteY8-198" fmla="*/ 76010 h 533320"/>
                  <a:gd name="connsiteX0-199" fmla="*/ 0 w 3220917"/>
                  <a:gd name="connsiteY0-200" fmla="*/ 76010 h 533320"/>
                  <a:gd name="connsiteX1-201" fmla="*/ 939167 w 3220917"/>
                  <a:gd name="connsiteY1-202" fmla="*/ 44893 h 533320"/>
                  <a:gd name="connsiteX2-203" fmla="*/ 3067683 w 3220917"/>
                  <a:gd name="connsiteY2-204" fmla="*/ 57593 h 533320"/>
                  <a:gd name="connsiteX3-205" fmla="*/ 3200400 w 3220917"/>
                  <a:gd name="connsiteY3-206" fmla="*/ 228410 h 533320"/>
                  <a:gd name="connsiteX4-207" fmla="*/ 3067050 w 3220917"/>
                  <a:gd name="connsiteY4-208" fmla="*/ 511616 h 533320"/>
                  <a:gd name="connsiteX5-209" fmla="*/ 2248533 w 3220917"/>
                  <a:gd name="connsiteY5-210" fmla="*/ 517333 h 533320"/>
                  <a:gd name="connsiteX6-211" fmla="*/ 81917 w 3220917"/>
                  <a:gd name="connsiteY6-212" fmla="*/ 485583 h 533320"/>
                  <a:gd name="connsiteX7-213" fmla="*/ 0 w 3220917"/>
                  <a:gd name="connsiteY7-214" fmla="*/ 403666 h 533320"/>
                  <a:gd name="connsiteX8-215" fmla="*/ 0 w 3220917"/>
                  <a:gd name="connsiteY8-216" fmla="*/ 76010 h 533320"/>
                  <a:gd name="connsiteX0-217" fmla="*/ 0 w 3200400"/>
                  <a:gd name="connsiteY0-218" fmla="*/ 76010 h 533320"/>
                  <a:gd name="connsiteX1-219" fmla="*/ 939167 w 3200400"/>
                  <a:gd name="connsiteY1-220" fmla="*/ 44893 h 533320"/>
                  <a:gd name="connsiteX2-221" fmla="*/ 3067683 w 3200400"/>
                  <a:gd name="connsiteY2-222" fmla="*/ 57593 h 533320"/>
                  <a:gd name="connsiteX3-223" fmla="*/ 3200400 w 3200400"/>
                  <a:gd name="connsiteY3-224" fmla="*/ 228410 h 533320"/>
                  <a:gd name="connsiteX4-225" fmla="*/ 2971800 w 3200400"/>
                  <a:gd name="connsiteY4-226" fmla="*/ 511616 h 533320"/>
                  <a:gd name="connsiteX5-227" fmla="*/ 2248533 w 3200400"/>
                  <a:gd name="connsiteY5-228" fmla="*/ 517333 h 533320"/>
                  <a:gd name="connsiteX6-229" fmla="*/ 81917 w 3200400"/>
                  <a:gd name="connsiteY6-230" fmla="*/ 485583 h 533320"/>
                  <a:gd name="connsiteX7-231" fmla="*/ 0 w 3200400"/>
                  <a:gd name="connsiteY7-232" fmla="*/ 403666 h 533320"/>
                  <a:gd name="connsiteX8-233" fmla="*/ 0 w 3200400"/>
                  <a:gd name="connsiteY8-234" fmla="*/ 76010 h 533320"/>
                  <a:gd name="connsiteX0-235" fmla="*/ 0 w 3206750"/>
                  <a:gd name="connsiteY0-236" fmla="*/ 76010 h 533320"/>
                  <a:gd name="connsiteX1-237" fmla="*/ 939167 w 3206750"/>
                  <a:gd name="connsiteY1-238" fmla="*/ 44893 h 533320"/>
                  <a:gd name="connsiteX2-239" fmla="*/ 3067683 w 3206750"/>
                  <a:gd name="connsiteY2-240" fmla="*/ 57593 h 533320"/>
                  <a:gd name="connsiteX3-241" fmla="*/ 3206750 w 3206750"/>
                  <a:gd name="connsiteY3-242" fmla="*/ 310960 h 533320"/>
                  <a:gd name="connsiteX4-243" fmla="*/ 2971800 w 3206750"/>
                  <a:gd name="connsiteY4-244" fmla="*/ 511616 h 533320"/>
                  <a:gd name="connsiteX5-245" fmla="*/ 2248533 w 3206750"/>
                  <a:gd name="connsiteY5-246" fmla="*/ 517333 h 533320"/>
                  <a:gd name="connsiteX6-247" fmla="*/ 81917 w 3206750"/>
                  <a:gd name="connsiteY6-248" fmla="*/ 485583 h 533320"/>
                  <a:gd name="connsiteX7-249" fmla="*/ 0 w 3206750"/>
                  <a:gd name="connsiteY7-250" fmla="*/ 403666 h 533320"/>
                  <a:gd name="connsiteX8-251" fmla="*/ 0 w 3206750"/>
                  <a:gd name="connsiteY8-252" fmla="*/ 76010 h 533320"/>
                  <a:gd name="connsiteX0-253" fmla="*/ 95250 w 3206750"/>
                  <a:gd name="connsiteY0-254" fmla="*/ 12054 h 551914"/>
                  <a:gd name="connsiteX1-255" fmla="*/ 939167 w 3206750"/>
                  <a:gd name="connsiteY1-256" fmla="*/ 63487 h 551914"/>
                  <a:gd name="connsiteX2-257" fmla="*/ 3067683 w 3206750"/>
                  <a:gd name="connsiteY2-258" fmla="*/ 76187 h 551914"/>
                  <a:gd name="connsiteX3-259" fmla="*/ 3206750 w 3206750"/>
                  <a:gd name="connsiteY3-260" fmla="*/ 329554 h 551914"/>
                  <a:gd name="connsiteX4-261" fmla="*/ 2971800 w 3206750"/>
                  <a:gd name="connsiteY4-262" fmla="*/ 530210 h 551914"/>
                  <a:gd name="connsiteX5-263" fmla="*/ 2248533 w 3206750"/>
                  <a:gd name="connsiteY5-264" fmla="*/ 535927 h 551914"/>
                  <a:gd name="connsiteX6-265" fmla="*/ 81917 w 3206750"/>
                  <a:gd name="connsiteY6-266" fmla="*/ 504177 h 551914"/>
                  <a:gd name="connsiteX7-267" fmla="*/ 0 w 3206750"/>
                  <a:gd name="connsiteY7-268" fmla="*/ 422260 h 551914"/>
                  <a:gd name="connsiteX8-269" fmla="*/ 95250 w 3206750"/>
                  <a:gd name="connsiteY8-270" fmla="*/ 12054 h 551914"/>
                  <a:gd name="connsiteX0-271" fmla="*/ 95250 w 3206750"/>
                  <a:gd name="connsiteY0-272" fmla="*/ 35043 h 574903"/>
                  <a:gd name="connsiteX1-273" fmla="*/ 958217 w 3206750"/>
                  <a:gd name="connsiteY1-274" fmla="*/ 35676 h 574903"/>
                  <a:gd name="connsiteX2-275" fmla="*/ 3067683 w 3206750"/>
                  <a:gd name="connsiteY2-276" fmla="*/ 99176 h 574903"/>
                  <a:gd name="connsiteX3-277" fmla="*/ 3206750 w 3206750"/>
                  <a:gd name="connsiteY3-278" fmla="*/ 352543 h 574903"/>
                  <a:gd name="connsiteX4-279" fmla="*/ 2971800 w 3206750"/>
                  <a:gd name="connsiteY4-280" fmla="*/ 553199 h 574903"/>
                  <a:gd name="connsiteX5-281" fmla="*/ 2248533 w 3206750"/>
                  <a:gd name="connsiteY5-282" fmla="*/ 558916 h 574903"/>
                  <a:gd name="connsiteX6-283" fmla="*/ 81917 w 3206750"/>
                  <a:gd name="connsiteY6-284" fmla="*/ 527166 h 574903"/>
                  <a:gd name="connsiteX7-285" fmla="*/ 0 w 3206750"/>
                  <a:gd name="connsiteY7-286" fmla="*/ 445249 h 574903"/>
                  <a:gd name="connsiteX8-287" fmla="*/ 95250 w 3206750"/>
                  <a:gd name="connsiteY8-288" fmla="*/ 35043 h 574903"/>
                  <a:gd name="connsiteX0-289" fmla="*/ 95250 w 3206750"/>
                  <a:gd name="connsiteY0-290" fmla="*/ 45996 h 585856"/>
                  <a:gd name="connsiteX1-291" fmla="*/ 951867 w 3206750"/>
                  <a:gd name="connsiteY1-292" fmla="*/ 33929 h 585856"/>
                  <a:gd name="connsiteX2-293" fmla="*/ 3067683 w 3206750"/>
                  <a:gd name="connsiteY2-294" fmla="*/ 110129 h 585856"/>
                  <a:gd name="connsiteX3-295" fmla="*/ 3206750 w 3206750"/>
                  <a:gd name="connsiteY3-296" fmla="*/ 363496 h 585856"/>
                  <a:gd name="connsiteX4-297" fmla="*/ 2971800 w 3206750"/>
                  <a:gd name="connsiteY4-298" fmla="*/ 564152 h 585856"/>
                  <a:gd name="connsiteX5-299" fmla="*/ 2248533 w 3206750"/>
                  <a:gd name="connsiteY5-300" fmla="*/ 569869 h 585856"/>
                  <a:gd name="connsiteX6-301" fmla="*/ 81917 w 3206750"/>
                  <a:gd name="connsiteY6-302" fmla="*/ 538119 h 585856"/>
                  <a:gd name="connsiteX7-303" fmla="*/ 0 w 3206750"/>
                  <a:gd name="connsiteY7-304" fmla="*/ 456202 h 585856"/>
                  <a:gd name="connsiteX8-305" fmla="*/ 95250 w 3206750"/>
                  <a:gd name="connsiteY8-306" fmla="*/ 45996 h 585856"/>
                  <a:gd name="connsiteX0-307" fmla="*/ 114300 w 3225800"/>
                  <a:gd name="connsiteY0-308" fmla="*/ 45996 h 585856"/>
                  <a:gd name="connsiteX1-309" fmla="*/ 970917 w 3225800"/>
                  <a:gd name="connsiteY1-310" fmla="*/ 33929 h 585856"/>
                  <a:gd name="connsiteX2-311" fmla="*/ 3086733 w 3225800"/>
                  <a:gd name="connsiteY2-312" fmla="*/ 110129 h 585856"/>
                  <a:gd name="connsiteX3-313" fmla="*/ 3225800 w 3225800"/>
                  <a:gd name="connsiteY3-314" fmla="*/ 363496 h 585856"/>
                  <a:gd name="connsiteX4-315" fmla="*/ 2990850 w 3225800"/>
                  <a:gd name="connsiteY4-316" fmla="*/ 564152 h 585856"/>
                  <a:gd name="connsiteX5-317" fmla="*/ 2267583 w 3225800"/>
                  <a:gd name="connsiteY5-318" fmla="*/ 569869 h 585856"/>
                  <a:gd name="connsiteX6-319" fmla="*/ 100967 w 3225800"/>
                  <a:gd name="connsiteY6-320" fmla="*/ 538119 h 585856"/>
                  <a:gd name="connsiteX7-321" fmla="*/ 0 w 3225800"/>
                  <a:gd name="connsiteY7-322" fmla="*/ 310152 h 585856"/>
                  <a:gd name="connsiteX8-323" fmla="*/ 114300 w 3225800"/>
                  <a:gd name="connsiteY8-324" fmla="*/ 45996 h 585856"/>
                  <a:gd name="connsiteX0-325" fmla="*/ 114300 w 3225800"/>
                  <a:gd name="connsiteY0-326" fmla="*/ 45996 h 585856"/>
                  <a:gd name="connsiteX1-327" fmla="*/ 970917 w 3225800"/>
                  <a:gd name="connsiteY1-328" fmla="*/ 33929 h 585856"/>
                  <a:gd name="connsiteX2-329" fmla="*/ 3086733 w 3225800"/>
                  <a:gd name="connsiteY2-330" fmla="*/ 110129 h 585856"/>
                  <a:gd name="connsiteX3-331" fmla="*/ 3225800 w 3225800"/>
                  <a:gd name="connsiteY3-332" fmla="*/ 363496 h 585856"/>
                  <a:gd name="connsiteX4-333" fmla="*/ 2990850 w 3225800"/>
                  <a:gd name="connsiteY4-334" fmla="*/ 564152 h 585856"/>
                  <a:gd name="connsiteX5-335" fmla="*/ 2267583 w 3225800"/>
                  <a:gd name="connsiteY5-336" fmla="*/ 569869 h 585856"/>
                  <a:gd name="connsiteX6-337" fmla="*/ 100967 w 3225800"/>
                  <a:gd name="connsiteY6-338" fmla="*/ 538119 h 585856"/>
                  <a:gd name="connsiteX7-339" fmla="*/ 0 w 3225800"/>
                  <a:gd name="connsiteY7-340" fmla="*/ 310152 h 585856"/>
                  <a:gd name="connsiteX8-341" fmla="*/ 114300 w 3225800"/>
                  <a:gd name="connsiteY8-342" fmla="*/ 45996 h 585856"/>
                  <a:gd name="connsiteX0-343" fmla="*/ 114300 w 3225800"/>
                  <a:gd name="connsiteY0-344" fmla="*/ 45996 h 614319"/>
                  <a:gd name="connsiteX1-345" fmla="*/ 970917 w 3225800"/>
                  <a:gd name="connsiteY1-346" fmla="*/ 33929 h 614319"/>
                  <a:gd name="connsiteX2-347" fmla="*/ 3086733 w 3225800"/>
                  <a:gd name="connsiteY2-348" fmla="*/ 110129 h 614319"/>
                  <a:gd name="connsiteX3-349" fmla="*/ 3225800 w 3225800"/>
                  <a:gd name="connsiteY3-350" fmla="*/ 363496 h 614319"/>
                  <a:gd name="connsiteX4-351" fmla="*/ 2990850 w 3225800"/>
                  <a:gd name="connsiteY4-352" fmla="*/ 564152 h 614319"/>
                  <a:gd name="connsiteX5-353" fmla="*/ 2267583 w 3225800"/>
                  <a:gd name="connsiteY5-354" fmla="*/ 569869 h 614319"/>
                  <a:gd name="connsiteX6-355" fmla="*/ 329567 w 3225800"/>
                  <a:gd name="connsiteY6-356" fmla="*/ 614319 h 614319"/>
                  <a:gd name="connsiteX7-357" fmla="*/ 0 w 3225800"/>
                  <a:gd name="connsiteY7-358" fmla="*/ 310152 h 614319"/>
                  <a:gd name="connsiteX8-359" fmla="*/ 114300 w 3225800"/>
                  <a:gd name="connsiteY8-360" fmla="*/ 45996 h 614319"/>
                  <a:gd name="connsiteX0-361" fmla="*/ 114300 w 3225800"/>
                  <a:gd name="connsiteY0-362" fmla="*/ 45996 h 640734"/>
                  <a:gd name="connsiteX1-363" fmla="*/ 970917 w 3225800"/>
                  <a:gd name="connsiteY1-364" fmla="*/ 33929 h 640734"/>
                  <a:gd name="connsiteX2-365" fmla="*/ 3086733 w 3225800"/>
                  <a:gd name="connsiteY2-366" fmla="*/ 110129 h 640734"/>
                  <a:gd name="connsiteX3-367" fmla="*/ 3225800 w 3225800"/>
                  <a:gd name="connsiteY3-368" fmla="*/ 363496 h 640734"/>
                  <a:gd name="connsiteX4-369" fmla="*/ 2990850 w 3225800"/>
                  <a:gd name="connsiteY4-370" fmla="*/ 564152 h 640734"/>
                  <a:gd name="connsiteX5-371" fmla="*/ 2267583 w 3225800"/>
                  <a:gd name="connsiteY5-372" fmla="*/ 569869 h 640734"/>
                  <a:gd name="connsiteX6-373" fmla="*/ 329567 w 3225800"/>
                  <a:gd name="connsiteY6-374" fmla="*/ 614319 h 640734"/>
                  <a:gd name="connsiteX7-375" fmla="*/ 0 w 3225800"/>
                  <a:gd name="connsiteY7-376" fmla="*/ 310152 h 640734"/>
                  <a:gd name="connsiteX8-377" fmla="*/ 114300 w 3225800"/>
                  <a:gd name="connsiteY8-378" fmla="*/ 45996 h 640734"/>
                  <a:gd name="connsiteX0-379" fmla="*/ 114300 w 3225800"/>
                  <a:gd name="connsiteY0-380" fmla="*/ 24278 h 619016"/>
                  <a:gd name="connsiteX1-381" fmla="*/ 977267 w 3225800"/>
                  <a:gd name="connsiteY1-382" fmla="*/ 37611 h 619016"/>
                  <a:gd name="connsiteX2-383" fmla="*/ 3086733 w 3225800"/>
                  <a:gd name="connsiteY2-384" fmla="*/ 88411 h 619016"/>
                  <a:gd name="connsiteX3-385" fmla="*/ 3225800 w 3225800"/>
                  <a:gd name="connsiteY3-386" fmla="*/ 341778 h 619016"/>
                  <a:gd name="connsiteX4-387" fmla="*/ 2990850 w 3225800"/>
                  <a:gd name="connsiteY4-388" fmla="*/ 542434 h 619016"/>
                  <a:gd name="connsiteX5-389" fmla="*/ 2267583 w 3225800"/>
                  <a:gd name="connsiteY5-390" fmla="*/ 548151 h 619016"/>
                  <a:gd name="connsiteX6-391" fmla="*/ 329567 w 3225800"/>
                  <a:gd name="connsiteY6-392" fmla="*/ 592601 h 619016"/>
                  <a:gd name="connsiteX7-393" fmla="*/ 0 w 3225800"/>
                  <a:gd name="connsiteY7-394" fmla="*/ 288434 h 619016"/>
                  <a:gd name="connsiteX8-395" fmla="*/ 114300 w 3225800"/>
                  <a:gd name="connsiteY8-396" fmla="*/ 24278 h 619016"/>
                  <a:gd name="connsiteX0-397" fmla="*/ 114300 w 3225800"/>
                  <a:gd name="connsiteY0-398" fmla="*/ 17151 h 611889"/>
                  <a:gd name="connsiteX1-399" fmla="*/ 977267 w 3225800"/>
                  <a:gd name="connsiteY1-400" fmla="*/ 30484 h 611889"/>
                  <a:gd name="connsiteX2-401" fmla="*/ 3086733 w 3225800"/>
                  <a:gd name="connsiteY2-402" fmla="*/ 81284 h 611889"/>
                  <a:gd name="connsiteX3-403" fmla="*/ 3225800 w 3225800"/>
                  <a:gd name="connsiteY3-404" fmla="*/ 334651 h 611889"/>
                  <a:gd name="connsiteX4-405" fmla="*/ 2990850 w 3225800"/>
                  <a:gd name="connsiteY4-406" fmla="*/ 535307 h 611889"/>
                  <a:gd name="connsiteX5-407" fmla="*/ 2267583 w 3225800"/>
                  <a:gd name="connsiteY5-408" fmla="*/ 541024 h 611889"/>
                  <a:gd name="connsiteX6-409" fmla="*/ 329567 w 3225800"/>
                  <a:gd name="connsiteY6-410" fmla="*/ 585474 h 611889"/>
                  <a:gd name="connsiteX7-411" fmla="*/ 0 w 3225800"/>
                  <a:gd name="connsiteY7-412" fmla="*/ 281307 h 611889"/>
                  <a:gd name="connsiteX8-413" fmla="*/ 114300 w 3225800"/>
                  <a:gd name="connsiteY8-414" fmla="*/ 17151 h 611889"/>
                  <a:gd name="connsiteX0-415" fmla="*/ 114300 w 3225800"/>
                  <a:gd name="connsiteY0-416" fmla="*/ 37859 h 632597"/>
                  <a:gd name="connsiteX1-417" fmla="*/ 977267 w 3225800"/>
                  <a:gd name="connsiteY1-418" fmla="*/ 51192 h 632597"/>
                  <a:gd name="connsiteX2-419" fmla="*/ 3086733 w 3225800"/>
                  <a:gd name="connsiteY2-420" fmla="*/ 101992 h 632597"/>
                  <a:gd name="connsiteX3-421" fmla="*/ 3225800 w 3225800"/>
                  <a:gd name="connsiteY3-422" fmla="*/ 355359 h 632597"/>
                  <a:gd name="connsiteX4-423" fmla="*/ 2990850 w 3225800"/>
                  <a:gd name="connsiteY4-424" fmla="*/ 556015 h 632597"/>
                  <a:gd name="connsiteX5-425" fmla="*/ 2267583 w 3225800"/>
                  <a:gd name="connsiteY5-426" fmla="*/ 561732 h 632597"/>
                  <a:gd name="connsiteX6-427" fmla="*/ 329567 w 3225800"/>
                  <a:gd name="connsiteY6-428" fmla="*/ 606182 h 632597"/>
                  <a:gd name="connsiteX7-429" fmla="*/ 0 w 3225800"/>
                  <a:gd name="connsiteY7-430" fmla="*/ 302015 h 632597"/>
                  <a:gd name="connsiteX8-431" fmla="*/ 114300 w 3225800"/>
                  <a:gd name="connsiteY8-432" fmla="*/ 37859 h 632597"/>
                  <a:gd name="connsiteX0-433" fmla="*/ 114300 w 3225800"/>
                  <a:gd name="connsiteY0-434" fmla="*/ 58209 h 652947"/>
                  <a:gd name="connsiteX1-435" fmla="*/ 977267 w 3225800"/>
                  <a:gd name="connsiteY1-436" fmla="*/ 71542 h 652947"/>
                  <a:gd name="connsiteX2-437" fmla="*/ 2769233 w 3225800"/>
                  <a:gd name="connsiteY2-438" fmla="*/ 39792 h 652947"/>
                  <a:gd name="connsiteX3-439" fmla="*/ 3225800 w 3225800"/>
                  <a:gd name="connsiteY3-440" fmla="*/ 375709 h 652947"/>
                  <a:gd name="connsiteX4-441" fmla="*/ 2990850 w 3225800"/>
                  <a:gd name="connsiteY4-442" fmla="*/ 576365 h 652947"/>
                  <a:gd name="connsiteX5-443" fmla="*/ 2267583 w 3225800"/>
                  <a:gd name="connsiteY5-444" fmla="*/ 582082 h 652947"/>
                  <a:gd name="connsiteX6-445" fmla="*/ 329567 w 3225800"/>
                  <a:gd name="connsiteY6-446" fmla="*/ 626532 h 652947"/>
                  <a:gd name="connsiteX7-447" fmla="*/ 0 w 3225800"/>
                  <a:gd name="connsiteY7-448" fmla="*/ 322365 h 652947"/>
                  <a:gd name="connsiteX8-449" fmla="*/ 114300 w 3225800"/>
                  <a:gd name="connsiteY8-450" fmla="*/ 58209 h 652947"/>
                  <a:gd name="connsiteX0-451" fmla="*/ 114300 w 3225800"/>
                  <a:gd name="connsiteY0-452" fmla="*/ 58209 h 652947"/>
                  <a:gd name="connsiteX1-453" fmla="*/ 977267 w 3225800"/>
                  <a:gd name="connsiteY1-454" fmla="*/ 71542 h 652947"/>
                  <a:gd name="connsiteX2-455" fmla="*/ 2769233 w 3225800"/>
                  <a:gd name="connsiteY2-456" fmla="*/ 39792 h 652947"/>
                  <a:gd name="connsiteX3-457" fmla="*/ 3225800 w 3225800"/>
                  <a:gd name="connsiteY3-458" fmla="*/ 375709 h 652947"/>
                  <a:gd name="connsiteX4-459" fmla="*/ 2990850 w 3225800"/>
                  <a:gd name="connsiteY4-460" fmla="*/ 576365 h 652947"/>
                  <a:gd name="connsiteX5-461" fmla="*/ 2267583 w 3225800"/>
                  <a:gd name="connsiteY5-462" fmla="*/ 582082 h 652947"/>
                  <a:gd name="connsiteX6-463" fmla="*/ 329567 w 3225800"/>
                  <a:gd name="connsiteY6-464" fmla="*/ 626532 h 652947"/>
                  <a:gd name="connsiteX7-465" fmla="*/ 0 w 3225800"/>
                  <a:gd name="connsiteY7-466" fmla="*/ 322365 h 652947"/>
                  <a:gd name="connsiteX8-467" fmla="*/ 114300 w 3225800"/>
                  <a:gd name="connsiteY8-468" fmla="*/ 58209 h 652947"/>
                  <a:gd name="connsiteX0-469" fmla="*/ 114300 w 3225845"/>
                  <a:gd name="connsiteY0-470" fmla="*/ 58209 h 652947"/>
                  <a:gd name="connsiteX1-471" fmla="*/ 977267 w 3225845"/>
                  <a:gd name="connsiteY1-472" fmla="*/ 71542 h 652947"/>
                  <a:gd name="connsiteX2-473" fmla="*/ 2769233 w 3225845"/>
                  <a:gd name="connsiteY2-474" fmla="*/ 39792 h 652947"/>
                  <a:gd name="connsiteX3-475" fmla="*/ 3225800 w 3225845"/>
                  <a:gd name="connsiteY3-476" fmla="*/ 375709 h 652947"/>
                  <a:gd name="connsiteX4-477" fmla="*/ 2990850 w 3225845"/>
                  <a:gd name="connsiteY4-478" fmla="*/ 576365 h 652947"/>
                  <a:gd name="connsiteX5-479" fmla="*/ 2267583 w 3225845"/>
                  <a:gd name="connsiteY5-480" fmla="*/ 582082 h 652947"/>
                  <a:gd name="connsiteX6-481" fmla="*/ 329567 w 3225845"/>
                  <a:gd name="connsiteY6-482" fmla="*/ 626532 h 652947"/>
                  <a:gd name="connsiteX7-483" fmla="*/ 0 w 3225845"/>
                  <a:gd name="connsiteY7-484" fmla="*/ 322365 h 652947"/>
                  <a:gd name="connsiteX8-485" fmla="*/ 114300 w 3225845"/>
                  <a:gd name="connsiteY8-486" fmla="*/ 58209 h 652947"/>
                  <a:gd name="connsiteX0-487" fmla="*/ 114300 w 3225845"/>
                  <a:gd name="connsiteY0-488" fmla="*/ 58209 h 652947"/>
                  <a:gd name="connsiteX1-489" fmla="*/ 977267 w 3225845"/>
                  <a:gd name="connsiteY1-490" fmla="*/ 71542 h 652947"/>
                  <a:gd name="connsiteX2-491" fmla="*/ 2769233 w 3225845"/>
                  <a:gd name="connsiteY2-492" fmla="*/ 39792 h 652947"/>
                  <a:gd name="connsiteX3-493" fmla="*/ 3225800 w 3225845"/>
                  <a:gd name="connsiteY3-494" fmla="*/ 375709 h 652947"/>
                  <a:gd name="connsiteX4-495" fmla="*/ 2990850 w 3225845"/>
                  <a:gd name="connsiteY4-496" fmla="*/ 576365 h 652947"/>
                  <a:gd name="connsiteX5-497" fmla="*/ 2267583 w 3225845"/>
                  <a:gd name="connsiteY5-498" fmla="*/ 582082 h 652947"/>
                  <a:gd name="connsiteX6-499" fmla="*/ 329567 w 3225845"/>
                  <a:gd name="connsiteY6-500" fmla="*/ 626532 h 652947"/>
                  <a:gd name="connsiteX7-501" fmla="*/ 0 w 3225845"/>
                  <a:gd name="connsiteY7-502" fmla="*/ 322365 h 652947"/>
                  <a:gd name="connsiteX8-503" fmla="*/ 114300 w 3225845"/>
                  <a:gd name="connsiteY8-504" fmla="*/ 58209 h 652947"/>
                  <a:gd name="connsiteX0-505" fmla="*/ 19050 w 3130595"/>
                  <a:gd name="connsiteY0-506" fmla="*/ 58209 h 652947"/>
                  <a:gd name="connsiteX1-507" fmla="*/ 882017 w 3130595"/>
                  <a:gd name="connsiteY1-508" fmla="*/ 71542 h 652947"/>
                  <a:gd name="connsiteX2-509" fmla="*/ 2673983 w 3130595"/>
                  <a:gd name="connsiteY2-510" fmla="*/ 39792 h 652947"/>
                  <a:gd name="connsiteX3-511" fmla="*/ 3130550 w 3130595"/>
                  <a:gd name="connsiteY3-512" fmla="*/ 375709 h 652947"/>
                  <a:gd name="connsiteX4-513" fmla="*/ 2895600 w 3130595"/>
                  <a:gd name="connsiteY4-514" fmla="*/ 576365 h 652947"/>
                  <a:gd name="connsiteX5-515" fmla="*/ 2172333 w 3130595"/>
                  <a:gd name="connsiteY5-516" fmla="*/ 582082 h 652947"/>
                  <a:gd name="connsiteX6-517" fmla="*/ 234317 w 3130595"/>
                  <a:gd name="connsiteY6-518" fmla="*/ 626532 h 652947"/>
                  <a:gd name="connsiteX7-519" fmla="*/ 0 w 3130595"/>
                  <a:gd name="connsiteY7-520" fmla="*/ 335065 h 652947"/>
                  <a:gd name="connsiteX8-521" fmla="*/ 19050 w 3130595"/>
                  <a:gd name="connsiteY8-522" fmla="*/ 58209 h 652947"/>
                  <a:gd name="connsiteX0-523" fmla="*/ 95250 w 3130595"/>
                  <a:gd name="connsiteY0-524" fmla="*/ 77259 h 652947"/>
                  <a:gd name="connsiteX1-525" fmla="*/ 882017 w 3130595"/>
                  <a:gd name="connsiteY1-526" fmla="*/ 71542 h 652947"/>
                  <a:gd name="connsiteX2-527" fmla="*/ 2673983 w 3130595"/>
                  <a:gd name="connsiteY2-528" fmla="*/ 39792 h 652947"/>
                  <a:gd name="connsiteX3-529" fmla="*/ 3130550 w 3130595"/>
                  <a:gd name="connsiteY3-530" fmla="*/ 375709 h 652947"/>
                  <a:gd name="connsiteX4-531" fmla="*/ 2895600 w 3130595"/>
                  <a:gd name="connsiteY4-532" fmla="*/ 576365 h 652947"/>
                  <a:gd name="connsiteX5-533" fmla="*/ 2172333 w 3130595"/>
                  <a:gd name="connsiteY5-534" fmla="*/ 582082 h 652947"/>
                  <a:gd name="connsiteX6-535" fmla="*/ 234317 w 3130595"/>
                  <a:gd name="connsiteY6-536" fmla="*/ 626532 h 652947"/>
                  <a:gd name="connsiteX7-537" fmla="*/ 0 w 3130595"/>
                  <a:gd name="connsiteY7-538" fmla="*/ 335065 h 652947"/>
                  <a:gd name="connsiteX8-539" fmla="*/ 95250 w 3130595"/>
                  <a:gd name="connsiteY8-540" fmla="*/ 77259 h 652947"/>
                  <a:gd name="connsiteX0-541" fmla="*/ 57150 w 3092495"/>
                  <a:gd name="connsiteY0-542" fmla="*/ 77259 h 652947"/>
                  <a:gd name="connsiteX1-543" fmla="*/ 843917 w 3092495"/>
                  <a:gd name="connsiteY1-544" fmla="*/ 71542 h 652947"/>
                  <a:gd name="connsiteX2-545" fmla="*/ 2635883 w 3092495"/>
                  <a:gd name="connsiteY2-546" fmla="*/ 39792 h 652947"/>
                  <a:gd name="connsiteX3-547" fmla="*/ 3092450 w 3092495"/>
                  <a:gd name="connsiteY3-548" fmla="*/ 375709 h 652947"/>
                  <a:gd name="connsiteX4-549" fmla="*/ 2857500 w 3092495"/>
                  <a:gd name="connsiteY4-550" fmla="*/ 576365 h 652947"/>
                  <a:gd name="connsiteX5-551" fmla="*/ 2134233 w 3092495"/>
                  <a:gd name="connsiteY5-552" fmla="*/ 582082 h 652947"/>
                  <a:gd name="connsiteX6-553" fmla="*/ 196217 w 3092495"/>
                  <a:gd name="connsiteY6-554" fmla="*/ 626532 h 652947"/>
                  <a:gd name="connsiteX7-555" fmla="*/ 0 w 3092495"/>
                  <a:gd name="connsiteY7-556" fmla="*/ 360465 h 652947"/>
                  <a:gd name="connsiteX8-557" fmla="*/ 57150 w 3092495"/>
                  <a:gd name="connsiteY8-558" fmla="*/ 77259 h 6529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3092495" h="652947">
                    <a:moveTo>
                      <a:pt x="57150" y="77259"/>
                    </a:moveTo>
                    <a:cubicBezTo>
                      <a:pt x="57150" y="32017"/>
                      <a:pt x="798675" y="71542"/>
                      <a:pt x="843917" y="71542"/>
                    </a:cubicBezTo>
                    <a:cubicBezTo>
                      <a:pt x="2148206" y="-68158"/>
                      <a:pt x="1598294" y="39792"/>
                      <a:pt x="2635883" y="39792"/>
                    </a:cubicBezTo>
                    <a:cubicBezTo>
                      <a:pt x="3106575" y="84242"/>
                      <a:pt x="3092450" y="330467"/>
                      <a:pt x="3092450" y="375709"/>
                    </a:cubicBezTo>
                    <a:cubicBezTo>
                      <a:pt x="3041650" y="440478"/>
                      <a:pt x="3136900" y="454446"/>
                      <a:pt x="2857500" y="576365"/>
                    </a:cubicBezTo>
                    <a:cubicBezTo>
                      <a:pt x="2857500" y="621607"/>
                      <a:pt x="2179475" y="582082"/>
                      <a:pt x="2134233" y="582082"/>
                    </a:cubicBezTo>
                    <a:cubicBezTo>
                      <a:pt x="1488228" y="596899"/>
                      <a:pt x="823172" y="700615"/>
                      <a:pt x="196217" y="626532"/>
                    </a:cubicBezTo>
                    <a:cubicBezTo>
                      <a:pt x="150975" y="626532"/>
                      <a:pt x="0" y="405707"/>
                      <a:pt x="0" y="360465"/>
                    </a:cubicBezTo>
                    <a:cubicBezTo>
                      <a:pt x="19050" y="221613"/>
                      <a:pt x="19050" y="165311"/>
                      <a:pt x="57150" y="77259"/>
                    </a:cubicBezTo>
                    <a:close/>
                  </a:path>
                </a:pathLst>
              </a:custGeom>
              <a:solidFill>
                <a:schemeClr val="accent1">
                  <a:alpha val="72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清松手寫體1" panose="00000500000000000000" charset="-120"/>
                </a:endParaRPr>
              </a:p>
            </p:txBody>
          </p:sp>
          <p:sp>
            <p:nvSpPr>
              <p:cNvPr id="30" name="矩形: 圆角 5"/>
              <p:cNvSpPr/>
              <p:nvPr/>
            </p:nvSpPr>
            <p:spPr>
              <a:xfrm>
                <a:off x="4572000" y="853206"/>
                <a:ext cx="3092500" cy="652946"/>
              </a:xfrm>
              <a:custGeom>
                <a:avLst/>
                <a:gdLst>
                  <a:gd name="connsiteX0" fmla="*/ 0 w 3276600"/>
                  <a:gd name="connsiteY0" fmla="*/ 81917 h 491490"/>
                  <a:gd name="connsiteX1" fmla="*/ 81917 w 3276600"/>
                  <a:gd name="connsiteY1" fmla="*/ 0 h 491490"/>
                  <a:gd name="connsiteX2" fmla="*/ 3194683 w 3276600"/>
                  <a:gd name="connsiteY2" fmla="*/ 0 h 491490"/>
                  <a:gd name="connsiteX3" fmla="*/ 3276600 w 3276600"/>
                  <a:gd name="connsiteY3" fmla="*/ 81917 h 491490"/>
                  <a:gd name="connsiteX4" fmla="*/ 3276600 w 3276600"/>
                  <a:gd name="connsiteY4" fmla="*/ 409573 h 491490"/>
                  <a:gd name="connsiteX5" fmla="*/ 3194683 w 3276600"/>
                  <a:gd name="connsiteY5" fmla="*/ 491490 h 491490"/>
                  <a:gd name="connsiteX6" fmla="*/ 81917 w 3276600"/>
                  <a:gd name="connsiteY6" fmla="*/ 491490 h 491490"/>
                  <a:gd name="connsiteX7" fmla="*/ 0 w 3276600"/>
                  <a:gd name="connsiteY7" fmla="*/ 409573 h 491490"/>
                  <a:gd name="connsiteX8" fmla="*/ 0 w 3276600"/>
                  <a:gd name="connsiteY8" fmla="*/ 81917 h 491490"/>
                  <a:gd name="connsiteX0-1" fmla="*/ 0 w 3276600"/>
                  <a:gd name="connsiteY0-2" fmla="*/ 81917 h 491490"/>
                  <a:gd name="connsiteX1-3" fmla="*/ 939167 w 3276600"/>
                  <a:gd name="connsiteY1-4" fmla="*/ 50800 h 491490"/>
                  <a:gd name="connsiteX2-5" fmla="*/ 3194683 w 3276600"/>
                  <a:gd name="connsiteY2-6" fmla="*/ 0 h 491490"/>
                  <a:gd name="connsiteX3-7" fmla="*/ 3276600 w 3276600"/>
                  <a:gd name="connsiteY3-8" fmla="*/ 81917 h 491490"/>
                  <a:gd name="connsiteX4-9" fmla="*/ 3276600 w 3276600"/>
                  <a:gd name="connsiteY4-10" fmla="*/ 409573 h 491490"/>
                  <a:gd name="connsiteX5-11" fmla="*/ 3194683 w 3276600"/>
                  <a:gd name="connsiteY5-12" fmla="*/ 491490 h 491490"/>
                  <a:gd name="connsiteX6-13" fmla="*/ 81917 w 3276600"/>
                  <a:gd name="connsiteY6-14" fmla="*/ 491490 h 491490"/>
                  <a:gd name="connsiteX7-15" fmla="*/ 0 w 3276600"/>
                  <a:gd name="connsiteY7-16" fmla="*/ 409573 h 491490"/>
                  <a:gd name="connsiteX8-17" fmla="*/ 0 w 3276600"/>
                  <a:gd name="connsiteY8-18" fmla="*/ 81917 h 491490"/>
                  <a:gd name="connsiteX0-19" fmla="*/ 0 w 3276600"/>
                  <a:gd name="connsiteY0-20" fmla="*/ 97032 h 506605"/>
                  <a:gd name="connsiteX1-21" fmla="*/ 939167 w 3276600"/>
                  <a:gd name="connsiteY1-22" fmla="*/ 65915 h 506605"/>
                  <a:gd name="connsiteX2-23" fmla="*/ 3194683 w 3276600"/>
                  <a:gd name="connsiteY2-24" fmla="*/ 15115 h 506605"/>
                  <a:gd name="connsiteX3-25" fmla="*/ 3276600 w 3276600"/>
                  <a:gd name="connsiteY3-26" fmla="*/ 97032 h 506605"/>
                  <a:gd name="connsiteX4-27" fmla="*/ 3276600 w 3276600"/>
                  <a:gd name="connsiteY4-28" fmla="*/ 424688 h 506605"/>
                  <a:gd name="connsiteX5-29" fmla="*/ 3194683 w 3276600"/>
                  <a:gd name="connsiteY5-30" fmla="*/ 506605 h 506605"/>
                  <a:gd name="connsiteX6-31" fmla="*/ 81917 w 3276600"/>
                  <a:gd name="connsiteY6-32" fmla="*/ 506605 h 506605"/>
                  <a:gd name="connsiteX7-33" fmla="*/ 0 w 3276600"/>
                  <a:gd name="connsiteY7-34" fmla="*/ 424688 h 506605"/>
                  <a:gd name="connsiteX8-35" fmla="*/ 0 w 3276600"/>
                  <a:gd name="connsiteY8-36" fmla="*/ 97032 h 506605"/>
                  <a:gd name="connsiteX0-37" fmla="*/ 0 w 3276600"/>
                  <a:gd name="connsiteY0-38" fmla="*/ 76010 h 485583"/>
                  <a:gd name="connsiteX1-39" fmla="*/ 939167 w 3276600"/>
                  <a:gd name="connsiteY1-40" fmla="*/ 44893 h 485583"/>
                  <a:gd name="connsiteX2-41" fmla="*/ 3067683 w 3276600"/>
                  <a:gd name="connsiteY2-42" fmla="*/ 57593 h 485583"/>
                  <a:gd name="connsiteX3-43" fmla="*/ 3276600 w 3276600"/>
                  <a:gd name="connsiteY3-44" fmla="*/ 76010 h 485583"/>
                  <a:gd name="connsiteX4-45" fmla="*/ 3276600 w 3276600"/>
                  <a:gd name="connsiteY4-46" fmla="*/ 403666 h 485583"/>
                  <a:gd name="connsiteX5-47" fmla="*/ 3194683 w 3276600"/>
                  <a:gd name="connsiteY5-48" fmla="*/ 485583 h 485583"/>
                  <a:gd name="connsiteX6-49" fmla="*/ 81917 w 3276600"/>
                  <a:gd name="connsiteY6-50" fmla="*/ 485583 h 485583"/>
                  <a:gd name="connsiteX7-51" fmla="*/ 0 w 3276600"/>
                  <a:gd name="connsiteY7-52" fmla="*/ 403666 h 485583"/>
                  <a:gd name="connsiteX8-53" fmla="*/ 0 w 3276600"/>
                  <a:gd name="connsiteY8-54" fmla="*/ 76010 h 485583"/>
                  <a:gd name="connsiteX0-55" fmla="*/ 0 w 3276600"/>
                  <a:gd name="connsiteY0-56" fmla="*/ 76010 h 485583"/>
                  <a:gd name="connsiteX1-57" fmla="*/ 939167 w 3276600"/>
                  <a:gd name="connsiteY1-58" fmla="*/ 44893 h 485583"/>
                  <a:gd name="connsiteX2-59" fmla="*/ 3067683 w 3276600"/>
                  <a:gd name="connsiteY2-60" fmla="*/ 57593 h 485583"/>
                  <a:gd name="connsiteX3-61" fmla="*/ 3219450 w 3276600"/>
                  <a:gd name="connsiteY3-62" fmla="*/ 145860 h 485583"/>
                  <a:gd name="connsiteX4-63" fmla="*/ 3276600 w 3276600"/>
                  <a:gd name="connsiteY4-64" fmla="*/ 403666 h 485583"/>
                  <a:gd name="connsiteX5-65" fmla="*/ 3194683 w 3276600"/>
                  <a:gd name="connsiteY5-66" fmla="*/ 485583 h 485583"/>
                  <a:gd name="connsiteX6-67" fmla="*/ 81917 w 3276600"/>
                  <a:gd name="connsiteY6-68" fmla="*/ 485583 h 485583"/>
                  <a:gd name="connsiteX7-69" fmla="*/ 0 w 3276600"/>
                  <a:gd name="connsiteY7-70" fmla="*/ 403666 h 485583"/>
                  <a:gd name="connsiteX8-71" fmla="*/ 0 w 3276600"/>
                  <a:gd name="connsiteY8-72" fmla="*/ 76010 h 485583"/>
                  <a:gd name="connsiteX0-73" fmla="*/ 0 w 3276600"/>
                  <a:gd name="connsiteY0-74" fmla="*/ 76010 h 517333"/>
                  <a:gd name="connsiteX1-75" fmla="*/ 939167 w 3276600"/>
                  <a:gd name="connsiteY1-76" fmla="*/ 44893 h 517333"/>
                  <a:gd name="connsiteX2-77" fmla="*/ 3067683 w 3276600"/>
                  <a:gd name="connsiteY2-78" fmla="*/ 57593 h 517333"/>
                  <a:gd name="connsiteX3-79" fmla="*/ 3219450 w 3276600"/>
                  <a:gd name="connsiteY3-80" fmla="*/ 145860 h 517333"/>
                  <a:gd name="connsiteX4-81" fmla="*/ 3276600 w 3276600"/>
                  <a:gd name="connsiteY4-82" fmla="*/ 403666 h 517333"/>
                  <a:gd name="connsiteX5-83" fmla="*/ 2248533 w 3276600"/>
                  <a:gd name="connsiteY5-84" fmla="*/ 517333 h 517333"/>
                  <a:gd name="connsiteX6-85" fmla="*/ 81917 w 3276600"/>
                  <a:gd name="connsiteY6-86" fmla="*/ 485583 h 517333"/>
                  <a:gd name="connsiteX7-87" fmla="*/ 0 w 3276600"/>
                  <a:gd name="connsiteY7-88" fmla="*/ 403666 h 517333"/>
                  <a:gd name="connsiteX8-89" fmla="*/ 0 w 3276600"/>
                  <a:gd name="connsiteY8-90" fmla="*/ 76010 h 517333"/>
                  <a:gd name="connsiteX0-91" fmla="*/ 0 w 3219450"/>
                  <a:gd name="connsiteY0-92" fmla="*/ 76010 h 533320"/>
                  <a:gd name="connsiteX1-93" fmla="*/ 939167 w 3219450"/>
                  <a:gd name="connsiteY1-94" fmla="*/ 44893 h 533320"/>
                  <a:gd name="connsiteX2-95" fmla="*/ 3067683 w 3219450"/>
                  <a:gd name="connsiteY2-96" fmla="*/ 57593 h 533320"/>
                  <a:gd name="connsiteX3-97" fmla="*/ 3219450 w 3219450"/>
                  <a:gd name="connsiteY3-98" fmla="*/ 145860 h 533320"/>
                  <a:gd name="connsiteX4-99" fmla="*/ 3067050 w 3219450"/>
                  <a:gd name="connsiteY4-100" fmla="*/ 511616 h 533320"/>
                  <a:gd name="connsiteX5-101" fmla="*/ 2248533 w 3219450"/>
                  <a:gd name="connsiteY5-102" fmla="*/ 517333 h 533320"/>
                  <a:gd name="connsiteX6-103" fmla="*/ 81917 w 3219450"/>
                  <a:gd name="connsiteY6-104" fmla="*/ 485583 h 533320"/>
                  <a:gd name="connsiteX7-105" fmla="*/ 0 w 3219450"/>
                  <a:gd name="connsiteY7-106" fmla="*/ 403666 h 533320"/>
                  <a:gd name="connsiteX8-107" fmla="*/ 0 w 3219450"/>
                  <a:gd name="connsiteY8-108" fmla="*/ 76010 h 533320"/>
                  <a:gd name="connsiteX0-109" fmla="*/ 0 w 3229226"/>
                  <a:gd name="connsiteY0-110" fmla="*/ 76010 h 533320"/>
                  <a:gd name="connsiteX1-111" fmla="*/ 939167 w 3229226"/>
                  <a:gd name="connsiteY1-112" fmla="*/ 44893 h 533320"/>
                  <a:gd name="connsiteX2-113" fmla="*/ 3067683 w 3229226"/>
                  <a:gd name="connsiteY2-114" fmla="*/ 57593 h 533320"/>
                  <a:gd name="connsiteX3-115" fmla="*/ 3219450 w 3229226"/>
                  <a:gd name="connsiteY3-116" fmla="*/ 145860 h 533320"/>
                  <a:gd name="connsiteX4-117" fmla="*/ 3067050 w 3229226"/>
                  <a:gd name="connsiteY4-118" fmla="*/ 511616 h 533320"/>
                  <a:gd name="connsiteX5-119" fmla="*/ 2248533 w 3229226"/>
                  <a:gd name="connsiteY5-120" fmla="*/ 517333 h 533320"/>
                  <a:gd name="connsiteX6-121" fmla="*/ 81917 w 3229226"/>
                  <a:gd name="connsiteY6-122" fmla="*/ 485583 h 533320"/>
                  <a:gd name="connsiteX7-123" fmla="*/ 0 w 3229226"/>
                  <a:gd name="connsiteY7-124" fmla="*/ 403666 h 533320"/>
                  <a:gd name="connsiteX8-125" fmla="*/ 0 w 3229226"/>
                  <a:gd name="connsiteY8-126" fmla="*/ 76010 h 533320"/>
                  <a:gd name="connsiteX0-127" fmla="*/ 0 w 3276600"/>
                  <a:gd name="connsiteY0-128" fmla="*/ 76010 h 533320"/>
                  <a:gd name="connsiteX1-129" fmla="*/ 939167 w 3276600"/>
                  <a:gd name="connsiteY1-130" fmla="*/ 44893 h 533320"/>
                  <a:gd name="connsiteX2-131" fmla="*/ 3067683 w 3276600"/>
                  <a:gd name="connsiteY2-132" fmla="*/ 57593 h 533320"/>
                  <a:gd name="connsiteX3-133" fmla="*/ 3276600 w 3276600"/>
                  <a:gd name="connsiteY3-134" fmla="*/ 222060 h 533320"/>
                  <a:gd name="connsiteX4-135" fmla="*/ 3067050 w 3276600"/>
                  <a:gd name="connsiteY4-136" fmla="*/ 511616 h 533320"/>
                  <a:gd name="connsiteX5-137" fmla="*/ 2248533 w 3276600"/>
                  <a:gd name="connsiteY5-138" fmla="*/ 517333 h 533320"/>
                  <a:gd name="connsiteX6-139" fmla="*/ 81917 w 3276600"/>
                  <a:gd name="connsiteY6-140" fmla="*/ 485583 h 533320"/>
                  <a:gd name="connsiteX7-141" fmla="*/ 0 w 3276600"/>
                  <a:gd name="connsiteY7-142" fmla="*/ 403666 h 533320"/>
                  <a:gd name="connsiteX8-143" fmla="*/ 0 w 3276600"/>
                  <a:gd name="connsiteY8-144" fmla="*/ 76010 h 533320"/>
                  <a:gd name="connsiteX0-145" fmla="*/ 0 w 3306938"/>
                  <a:gd name="connsiteY0-146" fmla="*/ 76010 h 533320"/>
                  <a:gd name="connsiteX1-147" fmla="*/ 939167 w 3306938"/>
                  <a:gd name="connsiteY1-148" fmla="*/ 44893 h 533320"/>
                  <a:gd name="connsiteX2-149" fmla="*/ 3067683 w 3306938"/>
                  <a:gd name="connsiteY2-150" fmla="*/ 57593 h 533320"/>
                  <a:gd name="connsiteX3-151" fmla="*/ 3276600 w 3306938"/>
                  <a:gd name="connsiteY3-152" fmla="*/ 222060 h 533320"/>
                  <a:gd name="connsiteX4-153" fmla="*/ 3067050 w 3306938"/>
                  <a:gd name="connsiteY4-154" fmla="*/ 511616 h 533320"/>
                  <a:gd name="connsiteX5-155" fmla="*/ 2248533 w 3306938"/>
                  <a:gd name="connsiteY5-156" fmla="*/ 517333 h 533320"/>
                  <a:gd name="connsiteX6-157" fmla="*/ 81917 w 3306938"/>
                  <a:gd name="connsiteY6-158" fmla="*/ 485583 h 533320"/>
                  <a:gd name="connsiteX7-159" fmla="*/ 0 w 3306938"/>
                  <a:gd name="connsiteY7-160" fmla="*/ 403666 h 533320"/>
                  <a:gd name="connsiteX8-161" fmla="*/ 0 w 3306938"/>
                  <a:gd name="connsiteY8-162" fmla="*/ 76010 h 533320"/>
                  <a:gd name="connsiteX0-163" fmla="*/ 0 w 3257972"/>
                  <a:gd name="connsiteY0-164" fmla="*/ 76010 h 533320"/>
                  <a:gd name="connsiteX1-165" fmla="*/ 939167 w 3257972"/>
                  <a:gd name="connsiteY1-166" fmla="*/ 44893 h 533320"/>
                  <a:gd name="connsiteX2-167" fmla="*/ 3067683 w 3257972"/>
                  <a:gd name="connsiteY2-168" fmla="*/ 57593 h 533320"/>
                  <a:gd name="connsiteX3-169" fmla="*/ 3200400 w 3257972"/>
                  <a:gd name="connsiteY3-170" fmla="*/ 228410 h 533320"/>
                  <a:gd name="connsiteX4-171" fmla="*/ 3067050 w 3257972"/>
                  <a:gd name="connsiteY4-172" fmla="*/ 511616 h 533320"/>
                  <a:gd name="connsiteX5-173" fmla="*/ 2248533 w 3257972"/>
                  <a:gd name="connsiteY5-174" fmla="*/ 517333 h 533320"/>
                  <a:gd name="connsiteX6-175" fmla="*/ 81917 w 3257972"/>
                  <a:gd name="connsiteY6-176" fmla="*/ 485583 h 533320"/>
                  <a:gd name="connsiteX7-177" fmla="*/ 0 w 3257972"/>
                  <a:gd name="connsiteY7-178" fmla="*/ 403666 h 533320"/>
                  <a:gd name="connsiteX8-179" fmla="*/ 0 w 3257972"/>
                  <a:gd name="connsiteY8-180" fmla="*/ 76010 h 533320"/>
                  <a:gd name="connsiteX0-181" fmla="*/ 0 w 3231703"/>
                  <a:gd name="connsiteY0-182" fmla="*/ 76010 h 533320"/>
                  <a:gd name="connsiteX1-183" fmla="*/ 939167 w 3231703"/>
                  <a:gd name="connsiteY1-184" fmla="*/ 44893 h 533320"/>
                  <a:gd name="connsiteX2-185" fmla="*/ 3067683 w 3231703"/>
                  <a:gd name="connsiteY2-186" fmla="*/ 57593 h 533320"/>
                  <a:gd name="connsiteX3-187" fmla="*/ 3200400 w 3231703"/>
                  <a:gd name="connsiteY3-188" fmla="*/ 228410 h 533320"/>
                  <a:gd name="connsiteX4-189" fmla="*/ 3067050 w 3231703"/>
                  <a:gd name="connsiteY4-190" fmla="*/ 511616 h 533320"/>
                  <a:gd name="connsiteX5-191" fmla="*/ 2248533 w 3231703"/>
                  <a:gd name="connsiteY5-192" fmla="*/ 517333 h 533320"/>
                  <a:gd name="connsiteX6-193" fmla="*/ 81917 w 3231703"/>
                  <a:gd name="connsiteY6-194" fmla="*/ 485583 h 533320"/>
                  <a:gd name="connsiteX7-195" fmla="*/ 0 w 3231703"/>
                  <a:gd name="connsiteY7-196" fmla="*/ 403666 h 533320"/>
                  <a:gd name="connsiteX8-197" fmla="*/ 0 w 3231703"/>
                  <a:gd name="connsiteY8-198" fmla="*/ 76010 h 533320"/>
                  <a:gd name="connsiteX0-199" fmla="*/ 0 w 3220917"/>
                  <a:gd name="connsiteY0-200" fmla="*/ 76010 h 533320"/>
                  <a:gd name="connsiteX1-201" fmla="*/ 939167 w 3220917"/>
                  <a:gd name="connsiteY1-202" fmla="*/ 44893 h 533320"/>
                  <a:gd name="connsiteX2-203" fmla="*/ 3067683 w 3220917"/>
                  <a:gd name="connsiteY2-204" fmla="*/ 57593 h 533320"/>
                  <a:gd name="connsiteX3-205" fmla="*/ 3200400 w 3220917"/>
                  <a:gd name="connsiteY3-206" fmla="*/ 228410 h 533320"/>
                  <a:gd name="connsiteX4-207" fmla="*/ 3067050 w 3220917"/>
                  <a:gd name="connsiteY4-208" fmla="*/ 511616 h 533320"/>
                  <a:gd name="connsiteX5-209" fmla="*/ 2248533 w 3220917"/>
                  <a:gd name="connsiteY5-210" fmla="*/ 517333 h 533320"/>
                  <a:gd name="connsiteX6-211" fmla="*/ 81917 w 3220917"/>
                  <a:gd name="connsiteY6-212" fmla="*/ 485583 h 533320"/>
                  <a:gd name="connsiteX7-213" fmla="*/ 0 w 3220917"/>
                  <a:gd name="connsiteY7-214" fmla="*/ 403666 h 533320"/>
                  <a:gd name="connsiteX8-215" fmla="*/ 0 w 3220917"/>
                  <a:gd name="connsiteY8-216" fmla="*/ 76010 h 533320"/>
                  <a:gd name="connsiteX0-217" fmla="*/ 0 w 3200400"/>
                  <a:gd name="connsiteY0-218" fmla="*/ 76010 h 533320"/>
                  <a:gd name="connsiteX1-219" fmla="*/ 939167 w 3200400"/>
                  <a:gd name="connsiteY1-220" fmla="*/ 44893 h 533320"/>
                  <a:gd name="connsiteX2-221" fmla="*/ 3067683 w 3200400"/>
                  <a:gd name="connsiteY2-222" fmla="*/ 57593 h 533320"/>
                  <a:gd name="connsiteX3-223" fmla="*/ 3200400 w 3200400"/>
                  <a:gd name="connsiteY3-224" fmla="*/ 228410 h 533320"/>
                  <a:gd name="connsiteX4-225" fmla="*/ 2971800 w 3200400"/>
                  <a:gd name="connsiteY4-226" fmla="*/ 511616 h 533320"/>
                  <a:gd name="connsiteX5-227" fmla="*/ 2248533 w 3200400"/>
                  <a:gd name="connsiteY5-228" fmla="*/ 517333 h 533320"/>
                  <a:gd name="connsiteX6-229" fmla="*/ 81917 w 3200400"/>
                  <a:gd name="connsiteY6-230" fmla="*/ 485583 h 533320"/>
                  <a:gd name="connsiteX7-231" fmla="*/ 0 w 3200400"/>
                  <a:gd name="connsiteY7-232" fmla="*/ 403666 h 533320"/>
                  <a:gd name="connsiteX8-233" fmla="*/ 0 w 3200400"/>
                  <a:gd name="connsiteY8-234" fmla="*/ 76010 h 533320"/>
                  <a:gd name="connsiteX0-235" fmla="*/ 0 w 3206750"/>
                  <a:gd name="connsiteY0-236" fmla="*/ 76010 h 533320"/>
                  <a:gd name="connsiteX1-237" fmla="*/ 939167 w 3206750"/>
                  <a:gd name="connsiteY1-238" fmla="*/ 44893 h 533320"/>
                  <a:gd name="connsiteX2-239" fmla="*/ 3067683 w 3206750"/>
                  <a:gd name="connsiteY2-240" fmla="*/ 57593 h 533320"/>
                  <a:gd name="connsiteX3-241" fmla="*/ 3206750 w 3206750"/>
                  <a:gd name="connsiteY3-242" fmla="*/ 310960 h 533320"/>
                  <a:gd name="connsiteX4-243" fmla="*/ 2971800 w 3206750"/>
                  <a:gd name="connsiteY4-244" fmla="*/ 511616 h 533320"/>
                  <a:gd name="connsiteX5-245" fmla="*/ 2248533 w 3206750"/>
                  <a:gd name="connsiteY5-246" fmla="*/ 517333 h 533320"/>
                  <a:gd name="connsiteX6-247" fmla="*/ 81917 w 3206750"/>
                  <a:gd name="connsiteY6-248" fmla="*/ 485583 h 533320"/>
                  <a:gd name="connsiteX7-249" fmla="*/ 0 w 3206750"/>
                  <a:gd name="connsiteY7-250" fmla="*/ 403666 h 533320"/>
                  <a:gd name="connsiteX8-251" fmla="*/ 0 w 3206750"/>
                  <a:gd name="connsiteY8-252" fmla="*/ 76010 h 533320"/>
                  <a:gd name="connsiteX0-253" fmla="*/ 95250 w 3206750"/>
                  <a:gd name="connsiteY0-254" fmla="*/ 12054 h 551914"/>
                  <a:gd name="connsiteX1-255" fmla="*/ 939167 w 3206750"/>
                  <a:gd name="connsiteY1-256" fmla="*/ 63487 h 551914"/>
                  <a:gd name="connsiteX2-257" fmla="*/ 3067683 w 3206750"/>
                  <a:gd name="connsiteY2-258" fmla="*/ 76187 h 551914"/>
                  <a:gd name="connsiteX3-259" fmla="*/ 3206750 w 3206750"/>
                  <a:gd name="connsiteY3-260" fmla="*/ 329554 h 551914"/>
                  <a:gd name="connsiteX4-261" fmla="*/ 2971800 w 3206750"/>
                  <a:gd name="connsiteY4-262" fmla="*/ 530210 h 551914"/>
                  <a:gd name="connsiteX5-263" fmla="*/ 2248533 w 3206750"/>
                  <a:gd name="connsiteY5-264" fmla="*/ 535927 h 551914"/>
                  <a:gd name="connsiteX6-265" fmla="*/ 81917 w 3206750"/>
                  <a:gd name="connsiteY6-266" fmla="*/ 504177 h 551914"/>
                  <a:gd name="connsiteX7-267" fmla="*/ 0 w 3206750"/>
                  <a:gd name="connsiteY7-268" fmla="*/ 422260 h 551914"/>
                  <a:gd name="connsiteX8-269" fmla="*/ 95250 w 3206750"/>
                  <a:gd name="connsiteY8-270" fmla="*/ 12054 h 551914"/>
                  <a:gd name="connsiteX0-271" fmla="*/ 95250 w 3206750"/>
                  <a:gd name="connsiteY0-272" fmla="*/ 35043 h 574903"/>
                  <a:gd name="connsiteX1-273" fmla="*/ 958217 w 3206750"/>
                  <a:gd name="connsiteY1-274" fmla="*/ 35676 h 574903"/>
                  <a:gd name="connsiteX2-275" fmla="*/ 3067683 w 3206750"/>
                  <a:gd name="connsiteY2-276" fmla="*/ 99176 h 574903"/>
                  <a:gd name="connsiteX3-277" fmla="*/ 3206750 w 3206750"/>
                  <a:gd name="connsiteY3-278" fmla="*/ 352543 h 574903"/>
                  <a:gd name="connsiteX4-279" fmla="*/ 2971800 w 3206750"/>
                  <a:gd name="connsiteY4-280" fmla="*/ 553199 h 574903"/>
                  <a:gd name="connsiteX5-281" fmla="*/ 2248533 w 3206750"/>
                  <a:gd name="connsiteY5-282" fmla="*/ 558916 h 574903"/>
                  <a:gd name="connsiteX6-283" fmla="*/ 81917 w 3206750"/>
                  <a:gd name="connsiteY6-284" fmla="*/ 527166 h 574903"/>
                  <a:gd name="connsiteX7-285" fmla="*/ 0 w 3206750"/>
                  <a:gd name="connsiteY7-286" fmla="*/ 445249 h 574903"/>
                  <a:gd name="connsiteX8-287" fmla="*/ 95250 w 3206750"/>
                  <a:gd name="connsiteY8-288" fmla="*/ 35043 h 574903"/>
                  <a:gd name="connsiteX0-289" fmla="*/ 95250 w 3206750"/>
                  <a:gd name="connsiteY0-290" fmla="*/ 45996 h 585856"/>
                  <a:gd name="connsiteX1-291" fmla="*/ 951867 w 3206750"/>
                  <a:gd name="connsiteY1-292" fmla="*/ 33929 h 585856"/>
                  <a:gd name="connsiteX2-293" fmla="*/ 3067683 w 3206750"/>
                  <a:gd name="connsiteY2-294" fmla="*/ 110129 h 585856"/>
                  <a:gd name="connsiteX3-295" fmla="*/ 3206750 w 3206750"/>
                  <a:gd name="connsiteY3-296" fmla="*/ 363496 h 585856"/>
                  <a:gd name="connsiteX4-297" fmla="*/ 2971800 w 3206750"/>
                  <a:gd name="connsiteY4-298" fmla="*/ 564152 h 585856"/>
                  <a:gd name="connsiteX5-299" fmla="*/ 2248533 w 3206750"/>
                  <a:gd name="connsiteY5-300" fmla="*/ 569869 h 585856"/>
                  <a:gd name="connsiteX6-301" fmla="*/ 81917 w 3206750"/>
                  <a:gd name="connsiteY6-302" fmla="*/ 538119 h 585856"/>
                  <a:gd name="connsiteX7-303" fmla="*/ 0 w 3206750"/>
                  <a:gd name="connsiteY7-304" fmla="*/ 456202 h 585856"/>
                  <a:gd name="connsiteX8-305" fmla="*/ 95250 w 3206750"/>
                  <a:gd name="connsiteY8-306" fmla="*/ 45996 h 585856"/>
                  <a:gd name="connsiteX0-307" fmla="*/ 114300 w 3225800"/>
                  <a:gd name="connsiteY0-308" fmla="*/ 45996 h 585856"/>
                  <a:gd name="connsiteX1-309" fmla="*/ 970917 w 3225800"/>
                  <a:gd name="connsiteY1-310" fmla="*/ 33929 h 585856"/>
                  <a:gd name="connsiteX2-311" fmla="*/ 3086733 w 3225800"/>
                  <a:gd name="connsiteY2-312" fmla="*/ 110129 h 585856"/>
                  <a:gd name="connsiteX3-313" fmla="*/ 3225800 w 3225800"/>
                  <a:gd name="connsiteY3-314" fmla="*/ 363496 h 585856"/>
                  <a:gd name="connsiteX4-315" fmla="*/ 2990850 w 3225800"/>
                  <a:gd name="connsiteY4-316" fmla="*/ 564152 h 585856"/>
                  <a:gd name="connsiteX5-317" fmla="*/ 2267583 w 3225800"/>
                  <a:gd name="connsiteY5-318" fmla="*/ 569869 h 585856"/>
                  <a:gd name="connsiteX6-319" fmla="*/ 100967 w 3225800"/>
                  <a:gd name="connsiteY6-320" fmla="*/ 538119 h 585856"/>
                  <a:gd name="connsiteX7-321" fmla="*/ 0 w 3225800"/>
                  <a:gd name="connsiteY7-322" fmla="*/ 310152 h 585856"/>
                  <a:gd name="connsiteX8-323" fmla="*/ 114300 w 3225800"/>
                  <a:gd name="connsiteY8-324" fmla="*/ 45996 h 585856"/>
                  <a:gd name="connsiteX0-325" fmla="*/ 114300 w 3225800"/>
                  <a:gd name="connsiteY0-326" fmla="*/ 45996 h 585856"/>
                  <a:gd name="connsiteX1-327" fmla="*/ 970917 w 3225800"/>
                  <a:gd name="connsiteY1-328" fmla="*/ 33929 h 585856"/>
                  <a:gd name="connsiteX2-329" fmla="*/ 3086733 w 3225800"/>
                  <a:gd name="connsiteY2-330" fmla="*/ 110129 h 585856"/>
                  <a:gd name="connsiteX3-331" fmla="*/ 3225800 w 3225800"/>
                  <a:gd name="connsiteY3-332" fmla="*/ 363496 h 585856"/>
                  <a:gd name="connsiteX4-333" fmla="*/ 2990850 w 3225800"/>
                  <a:gd name="connsiteY4-334" fmla="*/ 564152 h 585856"/>
                  <a:gd name="connsiteX5-335" fmla="*/ 2267583 w 3225800"/>
                  <a:gd name="connsiteY5-336" fmla="*/ 569869 h 585856"/>
                  <a:gd name="connsiteX6-337" fmla="*/ 100967 w 3225800"/>
                  <a:gd name="connsiteY6-338" fmla="*/ 538119 h 585856"/>
                  <a:gd name="connsiteX7-339" fmla="*/ 0 w 3225800"/>
                  <a:gd name="connsiteY7-340" fmla="*/ 310152 h 585856"/>
                  <a:gd name="connsiteX8-341" fmla="*/ 114300 w 3225800"/>
                  <a:gd name="connsiteY8-342" fmla="*/ 45996 h 585856"/>
                  <a:gd name="connsiteX0-343" fmla="*/ 114300 w 3225800"/>
                  <a:gd name="connsiteY0-344" fmla="*/ 45996 h 614319"/>
                  <a:gd name="connsiteX1-345" fmla="*/ 970917 w 3225800"/>
                  <a:gd name="connsiteY1-346" fmla="*/ 33929 h 614319"/>
                  <a:gd name="connsiteX2-347" fmla="*/ 3086733 w 3225800"/>
                  <a:gd name="connsiteY2-348" fmla="*/ 110129 h 614319"/>
                  <a:gd name="connsiteX3-349" fmla="*/ 3225800 w 3225800"/>
                  <a:gd name="connsiteY3-350" fmla="*/ 363496 h 614319"/>
                  <a:gd name="connsiteX4-351" fmla="*/ 2990850 w 3225800"/>
                  <a:gd name="connsiteY4-352" fmla="*/ 564152 h 614319"/>
                  <a:gd name="connsiteX5-353" fmla="*/ 2267583 w 3225800"/>
                  <a:gd name="connsiteY5-354" fmla="*/ 569869 h 614319"/>
                  <a:gd name="connsiteX6-355" fmla="*/ 329567 w 3225800"/>
                  <a:gd name="connsiteY6-356" fmla="*/ 614319 h 614319"/>
                  <a:gd name="connsiteX7-357" fmla="*/ 0 w 3225800"/>
                  <a:gd name="connsiteY7-358" fmla="*/ 310152 h 614319"/>
                  <a:gd name="connsiteX8-359" fmla="*/ 114300 w 3225800"/>
                  <a:gd name="connsiteY8-360" fmla="*/ 45996 h 614319"/>
                  <a:gd name="connsiteX0-361" fmla="*/ 114300 w 3225800"/>
                  <a:gd name="connsiteY0-362" fmla="*/ 45996 h 640734"/>
                  <a:gd name="connsiteX1-363" fmla="*/ 970917 w 3225800"/>
                  <a:gd name="connsiteY1-364" fmla="*/ 33929 h 640734"/>
                  <a:gd name="connsiteX2-365" fmla="*/ 3086733 w 3225800"/>
                  <a:gd name="connsiteY2-366" fmla="*/ 110129 h 640734"/>
                  <a:gd name="connsiteX3-367" fmla="*/ 3225800 w 3225800"/>
                  <a:gd name="connsiteY3-368" fmla="*/ 363496 h 640734"/>
                  <a:gd name="connsiteX4-369" fmla="*/ 2990850 w 3225800"/>
                  <a:gd name="connsiteY4-370" fmla="*/ 564152 h 640734"/>
                  <a:gd name="connsiteX5-371" fmla="*/ 2267583 w 3225800"/>
                  <a:gd name="connsiteY5-372" fmla="*/ 569869 h 640734"/>
                  <a:gd name="connsiteX6-373" fmla="*/ 329567 w 3225800"/>
                  <a:gd name="connsiteY6-374" fmla="*/ 614319 h 640734"/>
                  <a:gd name="connsiteX7-375" fmla="*/ 0 w 3225800"/>
                  <a:gd name="connsiteY7-376" fmla="*/ 310152 h 640734"/>
                  <a:gd name="connsiteX8-377" fmla="*/ 114300 w 3225800"/>
                  <a:gd name="connsiteY8-378" fmla="*/ 45996 h 640734"/>
                  <a:gd name="connsiteX0-379" fmla="*/ 114300 w 3225800"/>
                  <a:gd name="connsiteY0-380" fmla="*/ 24278 h 619016"/>
                  <a:gd name="connsiteX1-381" fmla="*/ 977267 w 3225800"/>
                  <a:gd name="connsiteY1-382" fmla="*/ 37611 h 619016"/>
                  <a:gd name="connsiteX2-383" fmla="*/ 3086733 w 3225800"/>
                  <a:gd name="connsiteY2-384" fmla="*/ 88411 h 619016"/>
                  <a:gd name="connsiteX3-385" fmla="*/ 3225800 w 3225800"/>
                  <a:gd name="connsiteY3-386" fmla="*/ 341778 h 619016"/>
                  <a:gd name="connsiteX4-387" fmla="*/ 2990850 w 3225800"/>
                  <a:gd name="connsiteY4-388" fmla="*/ 542434 h 619016"/>
                  <a:gd name="connsiteX5-389" fmla="*/ 2267583 w 3225800"/>
                  <a:gd name="connsiteY5-390" fmla="*/ 548151 h 619016"/>
                  <a:gd name="connsiteX6-391" fmla="*/ 329567 w 3225800"/>
                  <a:gd name="connsiteY6-392" fmla="*/ 592601 h 619016"/>
                  <a:gd name="connsiteX7-393" fmla="*/ 0 w 3225800"/>
                  <a:gd name="connsiteY7-394" fmla="*/ 288434 h 619016"/>
                  <a:gd name="connsiteX8-395" fmla="*/ 114300 w 3225800"/>
                  <a:gd name="connsiteY8-396" fmla="*/ 24278 h 619016"/>
                  <a:gd name="connsiteX0-397" fmla="*/ 114300 w 3225800"/>
                  <a:gd name="connsiteY0-398" fmla="*/ 17151 h 611889"/>
                  <a:gd name="connsiteX1-399" fmla="*/ 977267 w 3225800"/>
                  <a:gd name="connsiteY1-400" fmla="*/ 30484 h 611889"/>
                  <a:gd name="connsiteX2-401" fmla="*/ 3086733 w 3225800"/>
                  <a:gd name="connsiteY2-402" fmla="*/ 81284 h 611889"/>
                  <a:gd name="connsiteX3-403" fmla="*/ 3225800 w 3225800"/>
                  <a:gd name="connsiteY3-404" fmla="*/ 334651 h 611889"/>
                  <a:gd name="connsiteX4-405" fmla="*/ 2990850 w 3225800"/>
                  <a:gd name="connsiteY4-406" fmla="*/ 535307 h 611889"/>
                  <a:gd name="connsiteX5-407" fmla="*/ 2267583 w 3225800"/>
                  <a:gd name="connsiteY5-408" fmla="*/ 541024 h 611889"/>
                  <a:gd name="connsiteX6-409" fmla="*/ 329567 w 3225800"/>
                  <a:gd name="connsiteY6-410" fmla="*/ 585474 h 611889"/>
                  <a:gd name="connsiteX7-411" fmla="*/ 0 w 3225800"/>
                  <a:gd name="connsiteY7-412" fmla="*/ 281307 h 611889"/>
                  <a:gd name="connsiteX8-413" fmla="*/ 114300 w 3225800"/>
                  <a:gd name="connsiteY8-414" fmla="*/ 17151 h 611889"/>
                  <a:gd name="connsiteX0-415" fmla="*/ 114300 w 3225800"/>
                  <a:gd name="connsiteY0-416" fmla="*/ 37859 h 632597"/>
                  <a:gd name="connsiteX1-417" fmla="*/ 977267 w 3225800"/>
                  <a:gd name="connsiteY1-418" fmla="*/ 51192 h 632597"/>
                  <a:gd name="connsiteX2-419" fmla="*/ 3086733 w 3225800"/>
                  <a:gd name="connsiteY2-420" fmla="*/ 101992 h 632597"/>
                  <a:gd name="connsiteX3-421" fmla="*/ 3225800 w 3225800"/>
                  <a:gd name="connsiteY3-422" fmla="*/ 355359 h 632597"/>
                  <a:gd name="connsiteX4-423" fmla="*/ 2990850 w 3225800"/>
                  <a:gd name="connsiteY4-424" fmla="*/ 556015 h 632597"/>
                  <a:gd name="connsiteX5-425" fmla="*/ 2267583 w 3225800"/>
                  <a:gd name="connsiteY5-426" fmla="*/ 561732 h 632597"/>
                  <a:gd name="connsiteX6-427" fmla="*/ 329567 w 3225800"/>
                  <a:gd name="connsiteY6-428" fmla="*/ 606182 h 632597"/>
                  <a:gd name="connsiteX7-429" fmla="*/ 0 w 3225800"/>
                  <a:gd name="connsiteY7-430" fmla="*/ 302015 h 632597"/>
                  <a:gd name="connsiteX8-431" fmla="*/ 114300 w 3225800"/>
                  <a:gd name="connsiteY8-432" fmla="*/ 37859 h 632597"/>
                  <a:gd name="connsiteX0-433" fmla="*/ 114300 w 3225800"/>
                  <a:gd name="connsiteY0-434" fmla="*/ 58209 h 652947"/>
                  <a:gd name="connsiteX1-435" fmla="*/ 977267 w 3225800"/>
                  <a:gd name="connsiteY1-436" fmla="*/ 71542 h 652947"/>
                  <a:gd name="connsiteX2-437" fmla="*/ 2769233 w 3225800"/>
                  <a:gd name="connsiteY2-438" fmla="*/ 39792 h 652947"/>
                  <a:gd name="connsiteX3-439" fmla="*/ 3225800 w 3225800"/>
                  <a:gd name="connsiteY3-440" fmla="*/ 375709 h 652947"/>
                  <a:gd name="connsiteX4-441" fmla="*/ 2990850 w 3225800"/>
                  <a:gd name="connsiteY4-442" fmla="*/ 576365 h 652947"/>
                  <a:gd name="connsiteX5-443" fmla="*/ 2267583 w 3225800"/>
                  <a:gd name="connsiteY5-444" fmla="*/ 582082 h 652947"/>
                  <a:gd name="connsiteX6-445" fmla="*/ 329567 w 3225800"/>
                  <a:gd name="connsiteY6-446" fmla="*/ 626532 h 652947"/>
                  <a:gd name="connsiteX7-447" fmla="*/ 0 w 3225800"/>
                  <a:gd name="connsiteY7-448" fmla="*/ 322365 h 652947"/>
                  <a:gd name="connsiteX8-449" fmla="*/ 114300 w 3225800"/>
                  <a:gd name="connsiteY8-450" fmla="*/ 58209 h 652947"/>
                  <a:gd name="connsiteX0-451" fmla="*/ 114300 w 3225800"/>
                  <a:gd name="connsiteY0-452" fmla="*/ 58209 h 652947"/>
                  <a:gd name="connsiteX1-453" fmla="*/ 977267 w 3225800"/>
                  <a:gd name="connsiteY1-454" fmla="*/ 71542 h 652947"/>
                  <a:gd name="connsiteX2-455" fmla="*/ 2769233 w 3225800"/>
                  <a:gd name="connsiteY2-456" fmla="*/ 39792 h 652947"/>
                  <a:gd name="connsiteX3-457" fmla="*/ 3225800 w 3225800"/>
                  <a:gd name="connsiteY3-458" fmla="*/ 375709 h 652947"/>
                  <a:gd name="connsiteX4-459" fmla="*/ 2990850 w 3225800"/>
                  <a:gd name="connsiteY4-460" fmla="*/ 576365 h 652947"/>
                  <a:gd name="connsiteX5-461" fmla="*/ 2267583 w 3225800"/>
                  <a:gd name="connsiteY5-462" fmla="*/ 582082 h 652947"/>
                  <a:gd name="connsiteX6-463" fmla="*/ 329567 w 3225800"/>
                  <a:gd name="connsiteY6-464" fmla="*/ 626532 h 652947"/>
                  <a:gd name="connsiteX7-465" fmla="*/ 0 w 3225800"/>
                  <a:gd name="connsiteY7-466" fmla="*/ 322365 h 652947"/>
                  <a:gd name="connsiteX8-467" fmla="*/ 114300 w 3225800"/>
                  <a:gd name="connsiteY8-468" fmla="*/ 58209 h 652947"/>
                  <a:gd name="connsiteX0-469" fmla="*/ 114300 w 3225845"/>
                  <a:gd name="connsiteY0-470" fmla="*/ 58209 h 652947"/>
                  <a:gd name="connsiteX1-471" fmla="*/ 977267 w 3225845"/>
                  <a:gd name="connsiteY1-472" fmla="*/ 71542 h 652947"/>
                  <a:gd name="connsiteX2-473" fmla="*/ 2769233 w 3225845"/>
                  <a:gd name="connsiteY2-474" fmla="*/ 39792 h 652947"/>
                  <a:gd name="connsiteX3-475" fmla="*/ 3225800 w 3225845"/>
                  <a:gd name="connsiteY3-476" fmla="*/ 375709 h 652947"/>
                  <a:gd name="connsiteX4-477" fmla="*/ 2990850 w 3225845"/>
                  <a:gd name="connsiteY4-478" fmla="*/ 576365 h 652947"/>
                  <a:gd name="connsiteX5-479" fmla="*/ 2267583 w 3225845"/>
                  <a:gd name="connsiteY5-480" fmla="*/ 582082 h 652947"/>
                  <a:gd name="connsiteX6-481" fmla="*/ 329567 w 3225845"/>
                  <a:gd name="connsiteY6-482" fmla="*/ 626532 h 652947"/>
                  <a:gd name="connsiteX7-483" fmla="*/ 0 w 3225845"/>
                  <a:gd name="connsiteY7-484" fmla="*/ 322365 h 652947"/>
                  <a:gd name="connsiteX8-485" fmla="*/ 114300 w 3225845"/>
                  <a:gd name="connsiteY8-486" fmla="*/ 58209 h 652947"/>
                  <a:gd name="connsiteX0-487" fmla="*/ 114300 w 3225845"/>
                  <a:gd name="connsiteY0-488" fmla="*/ 58209 h 652947"/>
                  <a:gd name="connsiteX1-489" fmla="*/ 977267 w 3225845"/>
                  <a:gd name="connsiteY1-490" fmla="*/ 71542 h 652947"/>
                  <a:gd name="connsiteX2-491" fmla="*/ 2769233 w 3225845"/>
                  <a:gd name="connsiteY2-492" fmla="*/ 39792 h 652947"/>
                  <a:gd name="connsiteX3-493" fmla="*/ 3225800 w 3225845"/>
                  <a:gd name="connsiteY3-494" fmla="*/ 375709 h 652947"/>
                  <a:gd name="connsiteX4-495" fmla="*/ 2990850 w 3225845"/>
                  <a:gd name="connsiteY4-496" fmla="*/ 576365 h 652947"/>
                  <a:gd name="connsiteX5-497" fmla="*/ 2267583 w 3225845"/>
                  <a:gd name="connsiteY5-498" fmla="*/ 582082 h 652947"/>
                  <a:gd name="connsiteX6-499" fmla="*/ 329567 w 3225845"/>
                  <a:gd name="connsiteY6-500" fmla="*/ 626532 h 652947"/>
                  <a:gd name="connsiteX7-501" fmla="*/ 0 w 3225845"/>
                  <a:gd name="connsiteY7-502" fmla="*/ 322365 h 652947"/>
                  <a:gd name="connsiteX8-503" fmla="*/ 114300 w 3225845"/>
                  <a:gd name="connsiteY8-504" fmla="*/ 58209 h 652947"/>
                  <a:gd name="connsiteX0-505" fmla="*/ 19050 w 3130595"/>
                  <a:gd name="connsiteY0-506" fmla="*/ 58209 h 652947"/>
                  <a:gd name="connsiteX1-507" fmla="*/ 882017 w 3130595"/>
                  <a:gd name="connsiteY1-508" fmla="*/ 71542 h 652947"/>
                  <a:gd name="connsiteX2-509" fmla="*/ 2673983 w 3130595"/>
                  <a:gd name="connsiteY2-510" fmla="*/ 39792 h 652947"/>
                  <a:gd name="connsiteX3-511" fmla="*/ 3130550 w 3130595"/>
                  <a:gd name="connsiteY3-512" fmla="*/ 375709 h 652947"/>
                  <a:gd name="connsiteX4-513" fmla="*/ 2895600 w 3130595"/>
                  <a:gd name="connsiteY4-514" fmla="*/ 576365 h 652947"/>
                  <a:gd name="connsiteX5-515" fmla="*/ 2172333 w 3130595"/>
                  <a:gd name="connsiteY5-516" fmla="*/ 582082 h 652947"/>
                  <a:gd name="connsiteX6-517" fmla="*/ 234317 w 3130595"/>
                  <a:gd name="connsiteY6-518" fmla="*/ 626532 h 652947"/>
                  <a:gd name="connsiteX7-519" fmla="*/ 0 w 3130595"/>
                  <a:gd name="connsiteY7-520" fmla="*/ 335065 h 652947"/>
                  <a:gd name="connsiteX8-521" fmla="*/ 19050 w 3130595"/>
                  <a:gd name="connsiteY8-522" fmla="*/ 58209 h 652947"/>
                  <a:gd name="connsiteX0-523" fmla="*/ 95250 w 3130595"/>
                  <a:gd name="connsiteY0-524" fmla="*/ 77259 h 652947"/>
                  <a:gd name="connsiteX1-525" fmla="*/ 882017 w 3130595"/>
                  <a:gd name="connsiteY1-526" fmla="*/ 71542 h 652947"/>
                  <a:gd name="connsiteX2-527" fmla="*/ 2673983 w 3130595"/>
                  <a:gd name="connsiteY2-528" fmla="*/ 39792 h 652947"/>
                  <a:gd name="connsiteX3-529" fmla="*/ 3130550 w 3130595"/>
                  <a:gd name="connsiteY3-530" fmla="*/ 375709 h 652947"/>
                  <a:gd name="connsiteX4-531" fmla="*/ 2895600 w 3130595"/>
                  <a:gd name="connsiteY4-532" fmla="*/ 576365 h 652947"/>
                  <a:gd name="connsiteX5-533" fmla="*/ 2172333 w 3130595"/>
                  <a:gd name="connsiteY5-534" fmla="*/ 582082 h 652947"/>
                  <a:gd name="connsiteX6-535" fmla="*/ 234317 w 3130595"/>
                  <a:gd name="connsiteY6-536" fmla="*/ 626532 h 652947"/>
                  <a:gd name="connsiteX7-537" fmla="*/ 0 w 3130595"/>
                  <a:gd name="connsiteY7-538" fmla="*/ 335065 h 652947"/>
                  <a:gd name="connsiteX8-539" fmla="*/ 95250 w 3130595"/>
                  <a:gd name="connsiteY8-540" fmla="*/ 77259 h 652947"/>
                  <a:gd name="connsiteX0-541" fmla="*/ 57150 w 3092495"/>
                  <a:gd name="connsiteY0-542" fmla="*/ 77259 h 652947"/>
                  <a:gd name="connsiteX1-543" fmla="*/ 843917 w 3092495"/>
                  <a:gd name="connsiteY1-544" fmla="*/ 71542 h 652947"/>
                  <a:gd name="connsiteX2-545" fmla="*/ 2635883 w 3092495"/>
                  <a:gd name="connsiteY2-546" fmla="*/ 39792 h 652947"/>
                  <a:gd name="connsiteX3-547" fmla="*/ 3092450 w 3092495"/>
                  <a:gd name="connsiteY3-548" fmla="*/ 375709 h 652947"/>
                  <a:gd name="connsiteX4-549" fmla="*/ 2857500 w 3092495"/>
                  <a:gd name="connsiteY4-550" fmla="*/ 576365 h 652947"/>
                  <a:gd name="connsiteX5-551" fmla="*/ 2134233 w 3092495"/>
                  <a:gd name="connsiteY5-552" fmla="*/ 582082 h 652947"/>
                  <a:gd name="connsiteX6-553" fmla="*/ 196217 w 3092495"/>
                  <a:gd name="connsiteY6-554" fmla="*/ 626532 h 652947"/>
                  <a:gd name="connsiteX7-555" fmla="*/ 0 w 3092495"/>
                  <a:gd name="connsiteY7-556" fmla="*/ 360465 h 652947"/>
                  <a:gd name="connsiteX8-557" fmla="*/ 57150 w 3092495"/>
                  <a:gd name="connsiteY8-558" fmla="*/ 77259 h 6529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3092495" h="652947">
                    <a:moveTo>
                      <a:pt x="57150" y="77259"/>
                    </a:moveTo>
                    <a:cubicBezTo>
                      <a:pt x="57150" y="32017"/>
                      <a:pt x="798675" y="71542"/>
                      <a:pt x="843917" y="71542"/>
                    </a:cubicBezTo>
                    <a:cubicBezTo>
                      <a:pt x="2148206" y="-68158"/>
                      <a:pt x="1598294" y="39792"/>
                      <a:pt x="2635883" y="39792"/>
                    </a:cubicBezTo>
                    <a:cubicBezTo>
                      <a:pt x="3106575" y="84242"/>
                      <a:pt x="3092450" y="330467"/>
                      <a:pt x="3092450" y="375709"/>
                    </a:cubicBezTo>
                    <a:cubicBezTo>
                      <a:pt x="3041650" y="440478"/>
                      <a:pt x="3136900" y="454446"/>
                      <a:pt x="2857500" y="576365"/>
                    </a:cubicBezTo>
                    <a:cubicBezTo>
                      <a:pt x="2857500" y="621607"/>
                      <a:pt x="2179475" y="582082"/>
                      <a:pt x="2134233" y="582082"/>
                    </a:cubicBezTo>
                    <a:cubicBezTo>
                      <a:pt x="1488228" y="596899"/>
                      <a:pt x="823172" y="700615"/>
                      <a:pt x="196217" y="626532"/>
                    </a:cubicBezTo>
                    <a:cubicBezTo>
                      <a:pt x="150975" y="626532"/>
                      <a:pt x="0" y="405707"/>
                      <a:pt x="0" y="360465"/>
                    </a:cubicBezTo>
                    <a:cubicBezTo>
                      <a:pt x="19050" y="221613"/>
                      <a:pt x="19050" y="165311"/>
                      <a:pt x="57150" y="77259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清松手寫體1" panose="00000500000000000000" charset="-120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4856156" y="3815930"/>
              <a:ext cx="2881356" cy="46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4D310F"/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</a:rPr>
                <a:t>合理进货，减少损失成本</a:t>
              </a:r>
              <a:endParaRPr lang="zh-CN" altLang="en-US" sz="2400" b="1" dirty="0">
                <a:solidFill>
                  <a:srgbClr val="4D310F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C:\Users\meng\Desktop\摄图网_401437498.png摄图网_401437498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 flipH="1">
            <a:off x="353385" y="-138748"/>
            <a:ext cx="7390448" cy="4761548"/>
          </a:xfrm>
          <a:custGeom>
            <a:avLst/>
            <a:gdLst>
              <a:gd name="connsiteX0" fmla="*/ 1519598 w 7390448"/>
              <a:gd name="connsiteY0" fmla="*/ 122831 h 4761548"/>
              <a:gd name="connsiteX1" fmla="*/ 1988251 w 7390448"/>
              <a:gd name="connsiteY1" fmla="*/ 307226 h 4761548"/>
              <a:gd name="connsiteX2" fmla="*/ 1986697 w 7390448"/>
              <a:gd name="connsiteY2" fmla="*/ 481474 h 4761548"/>
              <a:gd name="connsiteX3" fmla="*/ 1959268 w 7390448"/>
              <a:gd name="connsiteY3" fmla="*/ 537904 h 4761548"/>
              <a:gd name="connsiteX4" fmla="*/ 1992240 w 7390448"/>
              <a:gd name="connsiteY4" fmla="*/ 550261 h 4761548"/>
              <a:gd name="connsiteX5" fmla="*/ 2074553 w 7390448"/>
              <a:gd name="connsiteY5" fmla="*/ 660718 h 4761548"/>
              <a:gd name="connsiteX6" fmla="*/ 1793520 w 7390448"/>
              <a:gd name="connsiteY6" fmla="*/ 816928 h 4761548"/>
              <a:gd name="connsiteX7" fmla="*/ 1711894 w 7390448"/>
              <a:gd name="connsiteY7" fmla="*/ 807768 h 4761548"/>
              <a:gd name="connsiteX8" fmla="*/ 1655034 w 7390448"/>
              <a:gd name="connsiteY8" fmla="*/ 850139 h 4761548"/>
              <a:gd name="connsiteX9" fmla="*/ 1365024 w 7390448"/>
              <a:gd name="connsiteY9" fmla="*/ 999984 h 4761548"/>
              <a:gd name="connsiteX10" fmla="*/ 436501 w 7390448"/>
              <a:gd name="connsiteY10" fmla="*/ 921429 h 4761548"/>
              <a:gd name="connsiteX11" fmla="*/ 1059728 w 7390448"/>
              <a:gd name="connsiteY11" fmla="*/ 228671 h 4761548"/>
              <a:gd name="connsiteX12" fmla="*/ 1519598 w 7390448"/>
              <a:gd name="connsiteY12" fmla="*/ 122831 h 4761548"/>
              <a:gd name="connsiteX13" fmla="*/ 7390448 w 7390448"/>
              <a:gd name="connsiteY13" fmla="*/ 0 h 4761548"/>
              <a:gd name="connsiteX14" fmla="*/ 0 w 7390448"/>
              <a:gd name="connsiteY14" fmla="*/ 0 h 4761548"/>
              <a:gd name="connsiteX15" fmla="*/ 0 w 7390448"/>
              <a:gd name="connsiteY15" fmla="*/ 4761548 h 4761548"/>
              <a:gd name="connsiteX16" fmla="*/ 7390448 w 7390448"/>
              <a:gd name="connsiteY16" fmla="*/ 4761548 h 476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90448" h="4761548">
                <a:moveTo>
                  <a:pt x="1519598" y="122831"/>
                </a:moveTo>
                <a:cubicBezTo>
                  <a:pt x="1753414" y="110447"/>
                  <a:pt x="1935561" y="174105"/>
                  <a:pt x="1988251" y="307226"/>
                </a:cubicBezTo>
                <a:cubicBezTo>
                  <a:pt x="2009328" y="360474"/>
                  <a:pt x="2007696" y="419795"/>
                  <a:pt x="1986697" y="481474"/>
                </a:cubicBezTo>
                <a:lnTo>
                  <a:pt x="1959268" y="537904"/>
                </a:lnTo>
                <a:lnTo>
                  <a:pt x="1992240" y="550261"/>
                </a:lnTo>
                <a:cubicBezTo>
                  <a:pt x="2043098" y="578530"/>
                  <a:pt x="2074553" y="617582"/>
                  <a:pt x="2074553" y="660718"/>
                </a:cubicBezTo>
                <a:cubicBezTo>
                  <a:pt x="2074553" y="746990"/>
                  <a:pt x="1948730" y="816928"/>
                  <a:pt x="1793520" y="816928"/>
                </a:cubicBezTo>
                <a:lnTo>
                  <a:pt x="1711894" y="807768"/>
                </a:lnTo>
                <a:lnTo>
                  <a:pt x="1655034" y="850139"/>
                </a:lnTo>
                <a:cubicBezTo>
                  <a:pt x="1569934" y="906396"/>
                  <a:pt x="1472150" y="957582"/>
                  <a:pt x="1365024" y="999984"/>
                </a:cubicBezTo>
                <a:cubicBezTo>
                  <a:pt x="936520" y="1169592"/>
                  <a:pt x="520806" y="1134421"/>
                  <a:pt x="436501" y="921429"/>
                </a:cubicBezTo>
                <a:cubicBezTo>
                  <a:pt x="352196" y="708437"/>
                  <a:pt x="631224" y="398278"/>
                  <a:pt x="1059728" y="228671"/>
                </a:cubicBezTo>
                <a:cubicBezTo>
                  <a:pt x="1220417" y="165068"/>
                  <a:pt x="1379308" y="130262"/>
                  <a:pt x="1519598" y="122831"/>
                </a:cubicBezTo>
                <a:close/>
                <a:moveTo>
                  <a:pt x="7390448" y="0"/>
                </a:moveTo>
                <a:lnTo>
                  <a:pt x="0" y="0"/>
                </a:lnTo>
                <a:lnTo>
                  <a:pt x="0" y="4761548"/>
                </a:lnTo>
                <a:lnTo>
                  <a:pt x="7390448" y="4761548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2055537" y="2407997"/>
            <a:ext cx="398614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lt"/>
              </a:rPr>
              <a:t>Improve the image of terminal store quickly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921606" y="1750786"/>
            <a:ext cx="42532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3200" b="1" dirty="0">
                <a:solidFill>
                  <a:srgbClr val="4D310F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ea"/>
              </a:rPr>
              <a:t>快速提升终端店面形象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0821" y="1118055"/>
            <a:ext cx="2675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rPr>
              <a:t>PART 01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21433" y="516268"/>
            <a:ext cx="643681" cy="6734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346527">
            <a:off x="1040432" y="579348"/>
            <a:ext cx="1609465" cy="9145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690" y="3030397"/>
            <a:ext cx="3874106" cy="1951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114145" y="1022489"/>
            <a:ext cx="4636155" cy="3443124"/>
            <a:chOff x="2174" y="1432"/>
            <a:chExt cx="7313" cy="4210"/>
          </a:xfrm>
        </p:grpSpPr>
        <p:sp>
          <p:nvSpPr>
            <p:cNvPr id="28" name="文本框 27"/>
            <p:cNvSpPr txBox="1"/>
            <p:nvPr/>
          </p:nvSpPr>
          <p:spPr>
            <a:xfrm>
              <a:off x="2299" y="1432"/>
              <a:ext cx="6480" cy="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rgbClr val="4D310F"/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  <a:sym typeface="+mn-ea"/>
                </a:rPr>
                <a:t>快速提升终端店面形象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74" y="1883"/>
              <a:ext cx="7313" cy="37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54000"/>
                </a:lnSpc>
                <a:defRPr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    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对于服饰行业的发展，很多创业者都看好，很多服装品牌都能成功，但是想要成功，经营一家内衣店还是需要技巧的，内衣也成了女性最为重视的一种健康方式，所以提升店面形象极为重要。要做到以下几点：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lvl="0">
                <a:lnSpc>
                  <a:spcPct val="154000"/>
                </a:lnSpc>
                <a:defRPr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1.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装修改造和维护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lvl="0">
                <a:lnSpc>
                  <a:spcPct val="154000"/>
                </a:lnSpc>
                <a:defRPr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2.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产品结构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lvl="0">
                <a:lnSpc>
                  <a:spcPct val="154000"/>
                </a:lnSpc>
                <a:defRPr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3.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店堂陈列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lvl="0">
                <a:lnSpc>
                  <a:spcPct val="154000"/>
                </a:lnSpc>
                <a:defRPr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4.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导购服务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lvl="0">
                <a:lnSpc>
                  <a:spcPct val="154000"/>
                </a:lnSpc>
                <a:defRPr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5.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宣传推广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41525" y="3647247"/>
            <a:ext cx="1672859" cy="440525"/>
            <a:chOff x="5464328" y="3674377"/>
            <a:chExt cx="1672859" cy="440525"/>
          </a:xfrm>
        </p:grpSpPr>
        <p:sp>
          <p:nvSpPr>
            <p:cNvPr id="2" name="椭圆 1"/>
            <p:cNvSpPr/>
            <p:nvPr/>
          </p:nvSpPr>
          <p:spPr>
            <a:xfrm>
              <a:off x="5464328" y="3674377"/>
              <a:ext cx="440527" cy="44052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清松手寫體1" panose="00000500000000000000" charset="-120"/>
                <a:ea typeface="清松手寫體1" panose="00000500000000000000" charset="-120"/>
                <a:cs typeface="清松手寫體1" panose="00000500000000000000" charset="-12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6080494" y="3674377"/>
              <a:ext cx="440527" cy="4405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清松手寫體1" panose="00000500000000000000" charset="-120"/>
                <a:ea typeface="清松手寫體1" panose="00000500000000000000" charset="-120"/>
                <a:cs typeface="清松手寫體1" panose="00000500000000000000" charset="-12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696660" y="3674377"/>
              <a:ext cx="440527" cy="44052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清松手寫體1" panose="00000500000000000000" charset="-120"/>
                <a:ea typeface="清松手寫體1" panose="00000500000000000000" charset="-120"/>
                <a:cs typeface="清松手寫體1" panose="00000500000000000000" charset="-120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30160" y="1328737"/>
            <a:ext cx="3363755" cy="2486025"/>
          </a:xfrm>
          <a:prstGeom prst="rect">
            <a:avLst/>
          </a:prstGeom>
        </p:spPr>
      </p:pic>
      <p:sp>
        <p:nvSpPr>
          <p:cNvPr id="38" name="文本占位符 3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b="1" dirty="0">
                <a:solidFill>
                  <a:srgbClr val="4D310F"/>
                </a:solidFill>
                <a:sym typeface="+mn-ea"/>
              </a:rPr>
              <a:t>快速提升终端店面形象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748665" y="447675"/>
            <a:ext cx="2832100" cy="31432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Improve the image of terminal store quickly</a:t>
            </a:r>
            <a:endParaRPr lang="en-US" altLang="zh-CN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C:\Users\meng\Desktop\摄图网_401437498.png摄图网_401437498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 flipH="1">
            <a:off x="353385" y="-138748"/>
            <a:ext cx="7390448" cy="4761548"/>
          </a:xfrm>
          <a:custGeom>
            <a:avLst/>
            <a:gdLst>
              <a:gd name="connsiteX0" fmla="*/ 1519598 w 7390448"/>
              <a:gd name="connsiteY0" fmla="*/ 122831 h 4761548"/>
              <a:gd name="connsiteX1" fmla="*/ 1988251 w 7390448"/>
              <a:gd name="connsiteY1" fmla="*/ 307226 h 4761548"/>
              <a:gd name="connsiteX2" fmla="*/ 1986697 w 7390448"/>
              <a:gd name="connsiteY2" fmla="*/ 481474 h 4761548"/>
              <a:gd name="connsiteX3" fmla="*/ 1959268 w 7390448"/>
              <a:gd name="connsiteY3" fmla="*/ 537904 h 4761548"/>
              <a:gd name="connsiteX4" fmla="*/ 1992240 w 7390448"/>
              <a:gd name="connsiteY4" fmla="*/ 550261 h 4761548"/>
              <a:gd name="connsiteX5" fmla="*/ 2074553 w 7390448"/>
              <a:gd name="connsiteY5" fmla="*/ 660718 h 4761548"/>
              <a:gd name="connsiteX6" fmla="*/ 1793520 w 7390448"/>
              <a:gd name="connsiteY6" fmla="*/ 816928 h 4761548"/>
              <a:gd name="connsiteX7" fmla="*/ 1711894 w 7390448"/>
              <a:gd name="connsiteY7" fmla="*/ 807768 h 4761548"/>
              <a:gd name="connsiteX8" fmla="*/ 1655034 w 7390448"/>
              <a:gd name="connsiteY8" fmla="*/ 850139 h 4761548"/>
              <a:gd name="connsiteX9" fmla="*/ 1365024 w 7390448"/>
              <a:gd name="connsiteY9" fmla="*/ 999984 h 4761548"/>
              <a:gd name="connsiteX10" fmla="*/ 436501 w 7390448"/>
              <a:gd name="connsiteY10" fmla="*/ 921429 h 4761548"/>
              <a:gd name="connsiteX11" fmla="*/ 1059728 w 7390448"/>
              <a:gd name="connsiteY11" fmla="*/ 228671 h 4761548"/>
              <a:gd name="connsiteX12" fmla="*/ 1519598 w 7390448"/>
              <a:gd name="connsiteY12" fmla="*/ 122831 h 4761548"/>
              <a:gd name="connsiteX13" fmla="*/ 7390448 w 7390448"/>
              <a:gd name="connsiteY13" fmla="*/ 0 h 4761548"/>
              <a:gd name="connsiteX14" fmla="*/ 0 w 7390448"/>
              <a:gd name="connsiteY14" fmla="*/ 0 h 4761548"/>
              <a:gd name="connsiteX15" fmla="*/ 0 w 7390448"/>
              <a:gd name="connsiteY15" fmla="*/ 4761548 h 4761548"/>
              <a:gd name="connsiteX16" fmla="*/ 7390448 w 7390448"/>
              <a:gd name="connsiteY16" fmla="*/ 4761548 h 476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90448" h="4761548">
                <a:moveTo>
                  <a:pt x="1519598" y="122831"/>
                </a:moveTo>
                <a:cubicBezTo>
                  <a:pt x="1753414" y="110447"/>
                  <a:pt x="1935561" y="174105"/>
                  <a:pt x="1988251" y="307226"/>
                </a:cubicBezTo>
                <a:cubicBezTo>
                  <a:pt x="2009328" y="360474"/>
                  <a:pt x="2007696" y="419795"/>
                  <a:pt x="1986697" y="481474"/>
                </a:cubicBezTo>
                <a:lnTo>
                  <a:pt x="1959268" y="537904"/>
                </a:lnTo>
                <a:lnTo>
                  <a:pt x="1992240" y="550261"/>
                </a:lnTo>
                <a:cubicBezTo>
                  <a:pt x="2043098" y="578530"/>
                  <a:pt x="2074553" y="617582"/>
                  <a:pt x="2074553" y="660718"/>
                </a:cubicBezTo>
                <a:cubicBezTo>
                  <a:pt x="2074553" y="746990"/>
                  <a:pt x="1948730" y="816928"/>
                  <a:pt x="1793520" y="816928"/>
                </a:cubicBezTo>
                <a:lnTo>
                  <a:pt x="1711894" y="807768"/>
                </a:lnTo>
                <a:lnTo>
                  <a:pt x="1655034" y="850139"/>
                </a:lnTo>
                <a:cubicBezTo>
                  <a:pt x="1569934" y="906396"/>
                  <a:pt x="1472150" y="957582"/>
                  <a:pt x="1365024" y="999984"/>
                </a:cubicBezTo>
                <a:cubicBezTo>
                  <a:pt x="936520" y="1169592"/>
                  <a:pt x="520806" y="1134421"/>
                  <a:pt x="436501" y="921429"/>
                </a:cubicBezTo>
                <a:cubicBezTo>
                  <a:pt x="352196" y="708437"/>
                  <a:pt x="631224" y="398278"/>
                  <a:pt x="1059728" y="228671"/>
                </a:cubicBezTo>
                <a:cubicBezTo>
                  <a:pt x="1220417" y="165068"/>
                  <a:pt x="1379308" y="130262"/>
                  <a:pt x="1519598" y="122831"/>
                </a:cubicBezTo>
                <a:close/>
                <a:moveTo>
                  <a:pt x="7390448" y="0"/>
                </a:moveTo>
                <a:lnTo>
                  <a:pt x="0" y="0"/>
                </a:lnTo>
                <a:lnTo>
                  <a:pt x="0" y="4761548"/>
                </a:lnTo>
                <a:lnTo>
                  <a:pt x="7390448" y="4761548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2055537" y="2407997"/>
            <a:ext cx="398614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lt"/>
              </a:rPr>
              <a:t>Do a good job of marketing quickly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328641" y="1824446"/>
            <a:ext cx="34391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solidFill>
                  <a:srgbClr val="4D310F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ea"/>
              </a:rPr>
              <a:t>快速做好市场推广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0821" y="1118055"/>
            <a:ext cx="2675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rPr>
              <a:t>PART 02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21433" y="516268"/>
            <a:ext cx="643681" cy="6734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346527">
            <a:off x="1040432" y="579348"/>
            <a:ext cx="1609465" cy="9145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690" y="3030397"/>
            <a:ext cx="3874106" cy="1951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5596850" y="3648571"/>
            <a:ext cx="2327951" cy="4229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457200">
              <a:lnSpc>
                <a:spcPct val="154000"/>
              </a:lnSpc>
              <a:defRPr/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rPr>
              <a:t>实现店铺和客户共赢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48665" y="869315"/>
            <a:ext cx="3777615" cy="1918300"/>
            <a:chOff x="267452" y="2336139"/>
            <a:chExt cx="5657265" cy="2557322"/>
          </a:xfrm>
        </p:grpSpPr>
        <p:sp>
          <p:nvSpPr>
            <p:cNvPr id="44" name="文本框 43"/>
            <p:cNvSpPr txBox="1"/>
            <p:nvPr/>
          </p:nvSpPr>
          <p:spPr>
            <a:xfrm>
              <a:off x="267452" y="2336139"/>
              <a:ext cx="5282353" cy="44950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1600" b="1" dirty="0">
                  <a:solidFill>
                    <a:srgbClr val="4D310F"/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  <a:sym typeface="+mn-ea"/>
                </a:rPr>
                <a:t>快速做好市场推广需要掌握以下几点：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67452" y="2750893"/>
              <a:ext cx="5657265" cy="21425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 defTabSz="457200">
                <a:lnSpc>
                  <a:spcPct val="154000"/>
                </a:lnSpc>
                <a:defRPr/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+mn-ea"/>
                  <a:sym typeface="+mn-lt"/>
                </a:rPr>
                <a:t>1.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新品上市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lvl="0" algn="l" defTabSz="457200">
                <a:lnSpc>
                  <a:spcPct val="154000"/>
                </a:lnSpc>
                <a:defRPr/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2.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会员管理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lvl="0" algn="l" defTabSz="457200">
                <a:lnSpc>
                  <a:spcPct val="154000"/>
                </a:lnSpc>
                <a:defRPr/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3.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大型特价活动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lvl="0" algn="l" defTabSz="457200">
                <a:lnSpc>
                  <a:spcPct val="154000"/>
                </a:lnSpc>
                <a:defRPr/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4.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团购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33983" y="2916972"/>
            <a:ext cx="3555445" cy="597356"/>
            <a:chOff x="915873" y="2281337"/>
            <a:chExt cx="3555445" cy="597356"/>
          </a:xfrm>
        </p:grpSpPr>
        <p:cxnSp>
          <p:nvCxnSpPr>
            <p:cNvPr id="12" name="直接箭头连接符 11"/>
            <p:cNvCxnSpPr/>
            <p:nvPr/>
          </p:nvCxnSpPr>
          <p:spPr>
            <a:xfrm>
              <a:off x="2109114" y="2571750"/>
              <a:ext cx="1242138" cy="0"/>
            </a:xfrm>
            <a:prstGeom prst="straightConnector1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ysDash"/>
              <a:round/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文本框 1"/>
            <p:cNvSpPr txBox="1"/>
            <p:nvPr/>
          </p:nvSpPr>
          <p:spPr>
            <a:xfrm>
              <a:off x="915873" y="2293918"/>
              <a:ext cx="109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</a:rPr>
                <a:t>50%</a:t>
              </a:r>
              <a:endParaRPr lang="zh-CN" altLang="en-US" sz="3200" dirty="0">
                <a:solidFill>
                  <a:schemeClr val="accent1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75946" y="2281337"/>
              <a:ext cx="109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2"/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</a:rPr>
                <a:t>80%</a:t>
              </a:r>
              <a:endParaRPr lang="zh-CN" altLang="en-US" sz="3200" dirty="0">
                <a:solidFill>
                  <a:schemeClr val="accent2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1287" y="3460790"/>
            <a:ext cx="2038037" cy="705498"/>
            <a:chOff x="483667" y="3020735"/>
            <a:chExt cx="2038037" cy="705498"/>
          </a:xfrm>
        </p:grpSpPr>
        <p:sp>
          <p:nvSpPr>
            <p:cNvPr id="38" name="文本框 37"/>
            <p:cNvSpPr txBox="1"/>
            <p:nvPr/>
          </p:nvSpPr>
          <p:spPr>
            <a:xfrm>
              <a:off x="1088620" y="3256646"/>
              <a:ext cx="1433084" cy="4692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 defTabSz="457200">
                <a:lnSpc>
                  <a:spcPct val="154000"/>
                </a:lnSpc>
                <a:defRPr/>
              </a:pPr>
              <a:r>
                <a:rPr 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新品上市，吸引新客户，汇拢老客户。</a:t>
              </a:r>
              <a:endParaRPr 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83667" y="3020735"/>
              <a:ext cx="542122" cy="705498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2802420" y="3696701"/>
            <a:ext cx="2091892" cy="705811"/>
            <a:chOff x="2824645" y="3221721"/>
            <a:chExt cx="2091892" cy="705811"/>
          </a:xfrm>
        </p:grpSpPr>
        <p:sp>
          <p:nvSpPr>
            <p:cNvPr id="41" name="文本框 40"/>
            <p:cNvSpPr txBox="1"/>
            <p:nvPr/>
          </p:nvSpPr>
          <p:spPr>
            <a:xfrm>
              <a:off x="3483453" y="3221721"/>
              <a:ext cx="1433084" cy="6584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 defTabSz="457200">
                <a:lnSpc>
                  <a:spcPct val="154000"/>
                </a:lnSpc>
                <a:defRPr/>
              </a:pPr>
              <a:r>
                <a:rPr 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宋体" panose="02010600030101010101" pitchFamily="2" charset="-122"/>
                  <a:cs typeface="+mn-ea"/>
                  <a:sym typeface="+mn-lt"/>
                </a:rPr>
                <a:t>会员管理，使新客户成为老客户，大型特价活动，给客户福利。</a:t>
              </a:r>
              <a:endParaRPr 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/>
            <a:srcRect r="-3146" b="-46519"/>
            <a:stretch>
              <a:fillRect/>
            </a:stretch>
          </p:blipFill>
          <p:spPr>
            <a:xfrm>
              <a:off x="2824645" y="3222034"/>
              <a:ext cx="542122" cy="705498"/>
            </a:xfrm>
            <a:prstGeom prst="rect">
              <a:avLst/>
            </a:prstGeom>
          </p:spPr>
        </p:pic>
      </p:grp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b="1" dirty="0">
                <a:solidFill>
                  <a:srgbClr val="4D310F"/>
                </a:solidFill>
                <a:sym typeface="+mn-ea"/>
              </a:rPr>
              <a:t>快速做好市场推广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48665" y="447675"/>
            <a:ext cx="2595880" cy="31432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Do a good job of marketing quickly</a:t>
            </a:r>
            <a:endParaRPr lang="en-US" altLang="zh-CN" dirty="0"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35" y="1080241"/>
            <a:ext cx="2820645" cy="2293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88879" y="1266458"/>
            <a:ext cx="1750957" cy="3125806"/>
            <a:chOff x="688879" y="1266458"/>
            <a:chExt cx="1750957" cy="3125806"/>
          </a:xfrm>
        </p:grpSpPr>
        <p:grpSp>
          <p:nvGrpSpPr>
            <p:cNvPr id="17" name="组合 16"/>
            <p:cNvGrpSpPr/>
            <p:nvPr/>
          </p:nvGrpSpPr>
          <p:grpSpPr>
            <a:xfrm>
              <a:off x="688879" y="2886036"/>
              <a:ext cx="1750957" cy="1506228"/>
              <a:chOff x="6704164" y="3083337"/>
              <a:chExt cx="1750957" cy="1506228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6704164" y="3529115"/>
                <a:ext cx="1750957" cy="1060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清松手寫體1" panose="00000500000000000000" pitchFamily="2" charset="-128"/>
                    <a:ea typeface="清松手寫體1" panose="00000500000000000000" pitchFamily="2" charset="-128"/>
                    <a:cs typeface="+mn-ea"/>
                    <a:sym typeface="+mn-lt"/>
                  </a:rPr>
                  <a:t>店铺不断推出新品，做宣传，吸引新客户</a:t>
                </a:r>
                <a:endParaRPr lang="zh-CN" altLang="en-US" sz="1400" b="1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831077" y="3083337"/>
                <a:ext cx="1497130" cy="32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清松手寫體1" panose="00000500000000000000" pitchFamily="2" charset="-128"/>
                    <a:ea typeface="宋体" panose="02010600030101010101" pitchFamily="2" charset="-122"/>
                    <a:cs typeface="+mn-ea"/>
                    <a:sym typeface="+mn-lt"/>
                  </a:rPr>
                  <a:t>新品上市</a:t>
                </a:r>
                <a:endPara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+mn-ea"/>
                  <a:sym typeface="+mn-lt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471642" y="3420406"/>
                <a:ext cx="216000" cy="21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charset="-120"/>
                  <a:ea typeface="清松手寫體1" panose="00000500000000000000" charset="-120"/>
                  <a:cs typeface="+mn-ea"/>
                  <a:sym typeface="+mn-lt"/>
                </a:endParaRP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1371" y="1266458"/>
              <a:ext cx="1105973" cy="1315656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4773999" y="1289390"/>
            <a:ext cx="1750957" cy="3749304"/>
            <a:chOff x="4773999" y="1289390"/>
            <a:chExt cx="1750957" cy="3749304"/>
          </a:xfrm>
        </p:grpSpPr>
        <p:grpSp>
          <p:nvGrpSpPr>
            <p:cNvPr id="9" name="组合 8"/>
            <p:cNvGrpSpPr/>
            <p:nvPr/>
          </p:nvGrpSpPr>
          <p:grpSpPr>
            <a:xfrm>
              <a:off x="4773999" y="2886036"/>
              <a:ext cx="1750957" cy="2152658"/>
              <a:chOff x="6779094" y="3083337"/>
              <a:chExt cx="1750957" cy="2152658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779094" y="3529115"/>
                <a:ext cx="1750957" cy="1706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清松手寫體1" panose="00000500000000000000" pitchFamily="2" charset="-128"/>
                    <a:ea typeface="清松手寫體1" panose="00000500000000000000" pitchFamily="2" charset="-128"/>
                    <a:cs typeface="+mn-ea"/>
                    <a:sym typeface="+mn-lt"/>
                  </a:rPr>
                  <a:t>过节时间，店铺开展大型特价活动，给新老顾客一次福利，让她们体验我们产品的优势。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+mn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6831077" y="3083337"/>
                <a:ext cx="1497130" cy="32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清松手寫體1" panose="00000500000000000000" pitchFamily="2" charset="-128"/>
                    <a:ea typeface="宋体" panose="02010600030101010101" pitchFamily="2" charset="-122"/>
                    <a:cs typeface="+mn-ea"/>
                    <a:sym typeface="+mn-lt"/>
                  </a:rPr>
                  <a:t>大型特价活动</a:t>
                </a:r>
                <a:endPara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+mn-ea"/>
                  <a:sym typeface="+mn-lt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471642" y="3420406"/>
                <a:ext cx="216000" cy="21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charset="-120"/>
                  <a:ea typeface="清松手寫體1" panose="00000500000000000000" charset="-120"/>
                  <a:cs typeface="+mn-ea"/>
                  <a:sym typeface="+mn-lt"/>
                </a:endParaRPr>
              </a:p>
            </p:txBody>
          </p:sp>
        </p:grp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4447" y="1289390"/>
              <a:ext cx="1418876" cy="1269229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2567609" y="872377"/>
            <a:ext cx="2131695" cy="4166309"/>
            <a:chOff x="2567609" y="872377"/>
            <a:chExt cx="2131695" cy="4166309"/>
          </a:xfrm>
        </p:grpSpPr>
        <p:grpSp>
          <p:nvGrpSpPr>
            <p:cNvPr id="13" name="组合 12"/>
            <p:cNvGrpSpPr/>
            <p:nvPr/>
          </p:nvGrpSpPr>
          <p:grpSpPr>
            <a:xfrm>
              <a:off x="2567609" y="2886036"/>
              <a:ext cx="2131695" cy="2152650"/>
              <a:chOff x="6577799" y="3083337"/>
              <a:chExt cx="2131695" cy="2152650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6577799" y="3529107"/>
                <a:ext cx="2131695" cy="1706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清松手寫體1" panose="00000500000000000000" pitchFamily="2" charset="-128"/>
                    <a:ea typeface="清松手寫體1" panose="00000500000000000000" pitchFamily="2" charset="-128"/>
                    <a:cs typeface="+mn-ea"/>
                    <a:sym typeface="+mn-lt"/>
                  </a:rPr>
                  <a:t>实行办理会员打折优惠，实行会员充值优惠，吸引客户成为店铺会员，让更多的新客户成为老客户。</a:t>
                </a:r>
                <a:endParaRPr lang="zh-CN" altLang="en-US" sz="1400" b="1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831077" y="3083337"/>
                <a:ext cx="1497130" cy="32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清松手寫體1" panose="00000500000000000000" pitchFamily="2" charset="-128"/>
                    <a:ea typeface="宋体" panose="02010600030101010101" pitchFamily="2" charset="-122"/>
                    <a:cs typeface="+mn-ea"/>
                    <a:sym typeface="+mn-lt"/>
                  </a:rPr>
                  <a:t>会员管理</a:t>
                </a:r>
                <a:endPara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+mn-ea"/>
                  <a:sym typeface="+mn-lt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471642" y="3420406"/>
                <a:ext cx="216000" cy="21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charset="-120"/>
                  <a:ea typeface="清松手寫體1" panose="00000500000000000000" charset="-120"/>
                  <a:cs typeface="+mn-ea"/>
                  <a:sym typeface="+mn-lt"/>
                </a:endParaRPr>
              </a:p>
            </p:txBody>
          </p:sp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9526" y="872377"/>
              <a:ext cx="1081053" cy="1709737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6704164" y="1163880"/>
            <a:ext cx="2071370" cy="3874806"/>
            <a:chOff x="6704164" y="1163880"/>
            <a:chExt cx="2071370" cy="3874806"/>
          </a:xfrm>
        </p:grpSpPr>
        <p:grpSp>
          <p:nvGrpSpPr>
            <p:cNvPr id="8" name="组合 7"/>
            <p:cNvGrpSpPr/>
            <p:nvPr/>
          </p:nvGrpSpPr>
          <p:grpSpPr>
            <a:xfrm>
              <a:off x="6704164" y="2798406"/>
              <a:ext cx="2071370" cy="2240280"/>
              <a:chOff x="6704164" y="2995707"/>
              <a:chExt cx="2071370" cy="2240280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6704164" y="3529107"/>
                <a:ext cx="2071370" cy="1706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91440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清松手寫體1" panose="00000500000000000000" pitchFamily="2" charset="-128"/>
                    <a:ea typeface="清松手寫體1" panose="00000500000000000000" pitchFamily="2" charset="-128"/>
                    <a:cs typeface="+mn-ea"/>
                    <a:sym typeface="+mn-lt"/>
                  </a:rPr>
                  <a:t>团购也是一种促销方式，单买价格优惠力度不大，团购优惠力度大，吸引她们把产品推广给亲戚朋友，扩展消费市场。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+mn-ea"/>
                  <a:sym typeface="+mn-lt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6961339" y="2995707"/>
                <a:ext cx="1236345" cy="44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457200">
                  <a:lnSpc>
                    <a:spcPct val="154000"/>
                  </a:lnSpc>
                  <a:defRPr/>
                </a:pPr>
                <a:r>
                  <a:rPr lang="zh-CN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清松手寫體1" panose="00000500000000000000" pitchFamily="2" charset="-128"/>
                    <a:ea typeface="宋体" panose="02010600030101010101" pitchFamily="2" charset="-122"/>
                    <a:cs typeface="+mn-ea"/>
                    <a:sym typeface="+mn-lt"/>
                  </a:rPr>
                  <a:t>团购</a:t>
                </a:r>
                <a:endPara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+mn-ea"/>
                  <a:sym typeface="+mn-lt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7471642" y="3420406"/>
                <a:ext cx="216000" cy="21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清松手寫體1" panose="00000500000000000000" charset="-120"/>
                  <a:ea typeface="清松手寫體1" panose="00000500000000000000" charset="-120"/>
                  <a:cs typeface="+mn-ea"/>
                  <a:sym typeface="+mn-lt"/>
                </a:endParaRPr>
              </a:p>
            </p:txBody>
          </p:sp>
        </p:grp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8899" y="1163880"/>
              <a:ext cx="1157485" cy="1418234"/>
            </a:xfrm>
            <a:prstGeom prst="rect">
              <a:avLst/>
            </a:prstGeom>
          </p:spPr>
        </p:pic>
      </p:grp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b="1" dirty="0">
                <a:solidFill>
                  <a:srgbClr val="4D310F"/>
                </a:solidFill>
                <a:sym typeface="+mn-ea"/>
              </a:rPr>
              <a:t>快速做好市场推广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1"/>
          </p:nvPr>
        </p:nvSpPr>
        <p:spPr>
          <a:xfrm>
            <a:off x="748665" y="447675"/>
            <a:ext cx="2457450" cy="31432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Do a good job of marketing quickly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C:\Users\meng\Desktop\摄图网_401437498.png摄图网_401437498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 flipH="1">
            <a:off x="353060" y="-139065"/>
            <a:ext cx="7636510" cy="4761865"/>
          </a:xfrm>
          <a:custGeom>
            <a:avLst/>
            <a:gdLst>
              <a:gd name="connsiteX0" fmla="*/ 1519598 w 7390448"/>
              <a:gd name="connsiteY0" fmla="*/ 122831 h 4761548"/>
              <a:gd name="connsiteX1" fmla="*/ 1988251 w 7390448"/>
              <a:gd name="connsiteY1" fmla="*/ 307226 h 4761548"/>
              <a:gd name="connsiteX2" fmla="*/ 1986697 w 7390448"/>
              <a:gd name="connsiteY2" fmla="*/ 481474 h 4761548"/>
              <a:gd name="connsiteX3" fmla="*/ 1959268 w 7390448"/>
              <a:gd name="connsiteY3" fmla="*/ 537904 h 4761548"/>
              <a:gd name="connsiteX4" fmla="*/ 1992240 w 7390448"/>
              <a:gd name="connsiteY4" fmla="*/ 550261 h 4761548"/>
              <a:gd name="connsiteX5" fmla="*/ 2074553 w 7390448"/>
              <a:gd name="connsiteY5" fmla="*/ 660718 h 4761548"/>
              <a:gd name="connsiteX6" fmla="*/ 1793520 w 7390448"/>
              <a:gd name="connsiteY6" fmla="*/ 816928 h 4761548"/>
              <a:gd name="connsiteX7" fmla="*/ 1711894 w 7390448"/>
              <a:gd name="connsiteY7" fmla="*/ 807768 h 4761548"/>
              <a:gd name="connsiteX8" fmla="*/ 1655034 w 7390448"/>
              <a:gd name="connsiteY8" fmla="*/ 850139 h 4761548"/>
              <a:gd name="connsiteX9" fmla="*/ 1365024 w 7390448"/>
              <a:gd name="connsiteY9" fmla="*/ 999984 h 4761548"/>
              <a:gd name="connsiteX10" fmla="*/ 436501 w 7390448"/>
              <a:gd name="connsiteY10" fmla="*/ 921429 h 4761548"/>
              <a:gd name="connsiteX11" fmla="*/ 1059728 w 7390448"/>
              <a:gd name="connsiteY11" fmla="*/ 228671 h 4761548"/>
              <a:gd name="connsiteX12" fmla="*/ 1519598 w 7390448"/>
              <a:gd name="connsiteY12" fmla="*/ 122831 h 4761548"/>
              <a:gd name="connsiteX13" fmla="*/ 7390448 w 7390448"/>
              <a:gd name="connsiteY13" fmla="*/ 0 h 4761548"/>
              <a:gd name="connsiteX14" fmla="*/ 0 w 7390448"/>
              <a:gd name="connsiteY14" fmla="*/ 0 h 4761548"/>
              <a:gd name="connsiteX15" fmla="*/ 0 w 7390448"/>
              <a:gd name="connsiteY15" fmla="*/ 4761548 h 4761548"/>
              <a:gd name="connsiteX16" fmla="*/ 7390448 w 7390448"/>
              <a:gd name="connsiteY16" fmla="*/ 4761548 h 476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90448" h="4761548">
                <a:moveTo>
                  <a:pt x="1519598" y="122831"/>
                </a:moveTo>
                <a:cubicBezTo>
                  <a:pt x="1753414" y="110447"/>
                  <a:pt x="1935561" y="174105"/>
                  <a:pt x="1988251" y="307226"/>
                </a:cubicBezTo>
                <a:cubicBezTo>
                  <a:pt x="2009328" y="360474"/>
                  <a:pt x="2007696" y="419795"/>
                  <a:pt x="1986697" y="481474"/>
                </a:cubicBezTo>
                <a:lnTo>
                  <a:pt x="1959268" y="537904"/>
                </a:lnTo>
                <a:lnTo>
                  <a:pt x="1992240" y="550261"/>
                </a:lnTo>
                <a:cubicBezTo>
                  <a:pt x="2043098" y="578530"/>
                  <a:pt x="2074553" y="617582"/>
                  <a:pt x="2074553" y="660718"/>
                </a:cubicBezTo>
                <a:cubicBezTo>
                  <a:pt x="2074553" y="746990"/>
                  <a:pt x="1948730" y="816928"/>
                  <a:pt x="1793520" y="816928"/>
                </a:cubicBezTo>
                <a:lnTo>
                  <a:pt x="1711894" y="807768"/>
                </a:lnTo>
                <a:lnTo>
                  <a:pt x="1655034" y="850139"/>
                </a:lnTo>
                <a:cubicBezTo>
                  <a:pt x="1569934" y="906396"/>
                  <a:pt x="1472150" y="957582"/>
                  <a:pt x="1365024" y="999984"/>
                </a:cubicBezTo>
                <a:cubicBezTo>
                  <a:pt x="936520" y="1169592"/>
                  <a:pt x="520806" y="1134421"/>
                  <a:pt x="436501" y="921429"/>
                </a:cubicBezTo>
                <a:cubicBezTo>
                  <a:pt x="352196" y="708437"/>
                  <a:pt x="631224" y="398278"/>
                  <a:pt x="1059728" y="228671"/>
                </a:cubicBezTo>
                <a:cubicBezTo>
                  <a:pt x="1220417" y="165068"/>
                  <a:pt x="1379308" y="130262"/>
                  <a:pt x="1519598" y="122831"/>
                </a:cubicBezTo>
                <a:close/>
                <a:moveTo>
                  <a:pt x="7390448" y="0"/>
                </a:moveTo>
                <a:lnTo>
                  <a:pt x="0" y="0"/>
                </a:lnTo>
                <a:lnTo>
                  <a:pt x="0" y="4761548"/>
                </a:lnTo>
                <a:lnTo>
                  <a:pt x="7390448" y="4761548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2055537" y="2407997"/>
            <a:ext cx="398614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lt"/>
              </a:rPr>
              <a:t>Build key areas and promote potential customers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1339215" y="1749425"/>
            <a:ext cx="55448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solidFill>
                  <a:srgbClr val="4D310F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ea"/>
              </a:rPr>
              <a:t>打造重点区域，提升潜力客户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0821" y="1118055"/>
            <a:ext cx="2675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rPr>
              <a:t>PART 03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清松手寫體1" panose="00000500000000000000" pitchFamily="2" charset="-128"/>
              <a:ea typeface="清松手寫體1" panose="00000500000000000000" pitchFamily="2" charset="-128"/>
              <a:cs typeface="清松手寫體1" panose="00000500000000000000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21433" y="516268"/>
            <a:ext cx="643681" cy="6734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346527">
            <a:off x="1040432" y="579348"/>
            <a:ext cx="1609465" cy="9145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690" y="3030397"/>
            <a:ext cx="3874106" cy="1951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609600" y="976630"/>
            <a:ext cx="3962400" cy="517758"/>
            <a:chOff x="609599" y="976717"/>
            <a:chExt cx="3962401" cy="798134"/>
          </a:xfrm>
        </p:grpSpPr>
        <p:sp>
          <p:nvSpPr>
            <p:cNvPr id="4" name="椭圆 3"/>
            <p:cNvSpPr/>
            <p:nvPr/>
          </p:nvSpPr>
          <p:spPr>
            <a:xfrm>
              <a:off x="609599" y="1019770"/>
              <a:ext cx="504826" cy="5048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清松手寫體1" panose="00000500000000000000" charset="-120"/>
                <a:ea typeface="清松手寫體1" panose="00000500000000000000" charset="-120"/>
                <a:cs typeface="清松手寫體1" panose="00000500000000000000" charset="-12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114425" y="976717"/>
              <a:ext cx="3457575" cy="709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  <a:sym typeface="+mn-ea"/>
                </a:rPr>
                <a:t>如何打造重点区域</a:t>
              </a:r>
              <a:endParaRPr lang="zh-CN" altLang="en-US" sz="2400" b="1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6793" y="1065174"/>
              <a:ext cx="453661" cy="70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09600" y="1640205"/>
            <a:ext cx="3962400" cy="2493010"/>
            <a:chOff x="609599" y="3520694"/>
            <a:chExt cx="3962401" cy="547877"/>
          </a:xfrm>
        </p:grpSpPr>
        <p:grpSp>
          <p:nvGrpSpPr>
            <p:cNvPr id="23" name="组合 22"/>
            <p:cNvGrpSpPr/>
            <p:nvPr/>
          </p:nvGrpSpPr>
          <p:grpSpPr>
            <a:xfrm>
              <a:off x="609599" y="3520694"/>
              <a:ext cx="3962401" cy="547877"/>
              <a:chOff x="609599" y="1233892"/>
              <a:chExt cx="3962401" cy="547877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114425" y="1233892"/>
                <a:ext cx="3457575" cy="494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清松手寫體1" panose="00000500000000000000" pitchFamily="2" charset="-128"/>
                    <a:ea typeface="清松手寫體1" panose="00000500000000000000" pitchFamily="2" charset="-128"/>
                    <a:cs typeface="清松手寫體1" panose="00000500000000000000" charset="-120"/>
                    <a:sym typeface="+mn-ea"/>
                  </a:rPr>
                  <a:t>根据以往店铺消费者购买记录，我们对数据进行整理，得到消费者重点喜欢的内衣颜色。我们根据她们喜欢的颜色进行销售各种各样的内衣，提升多样式。</a:t>
                </a:r>
                <a:endPara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</a:endParaRPr>
              </a:p>
              <a:p>
                <a:pPr algn="l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清松手寫體1" panose="00000500000000000000" pitchFamily="2" charset="-128"/>
                    <a:ea typeface="清松手寫體1" panose="00000500000000000000" pitchFamily="2" charset="-128"/>
                    <a:cs typeface="清松手寫體1" panose="00000500000000000000" charset="-120"/>
                    <a:sym typeface="+mn-ea"/>
                  </a:rPr>
                  <a:t>对这些内衣进行消费者群体宣传。</a:t>
                </a:r>
                <a:endPara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清松手寫體1" panose="00000500000000000000" pitchFamily="2" charset="-128"/>
                  <a:ea typeface="清松手寫體1" panose="00000500000000000000" pitchFamily="2" charset="-128"/>
                  <a:cs typeface="清松手寫體1" panose="00000500000000000000" charset="-120"/>
                  <a:sym typeface="+mn-ea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609599" y="1276945"/>
                <a:ext cx="504826" cy="50482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清松手寫體1" panose="00000500000000000000" charset="-120"/>
                  <a:ea typeface="清松手寫體1" panose="00000500000000000000" charset="-120"/>
                  <a:cs typeface="清松手寫體1" panose="00000500000000000000" charset="-120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610015" y="3605841"/>
              <a:ext cx="504826" cy="110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  <a:latin typeface="清松手寫體1" panose="00000500000000000000" pitchFamily="2" charset="-128"/>
                <a:ea typeface="清松手寫體1" panose="00000500000000000000" pitchFamily="2" charset="-128"/>
                <a:cs typeface="清松手寫體1" panose="00000500000000000000" charset="-120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410" y="583551"/>
            <a:ext cx="3034114" cy="3785249"/>
          </a:xfrm>
          <a:prstGeom prst="rect">
            <a:avLst/>
          </a:prstGeom>
        </p:spPr>
      </p:pic>
      <p:sp>
        <p:nvSpPr>
          <p:cNvPr id="38" name="文本占位符 37"/>
          <p:cNvSpPr>
            <a:spLocks noGrp="1"/>
          </p:cNvSpPr>
          <p:nvPr>
            <p:ph type="body" sz="quarter" idx="10"/>
          </p:nvPr>
        </p:nvSpPr>
        <p:spPr>
          <a:xfrm>
            <a:off x="748665" y="219075"/>
            <a:ext cx="2292985" cy="314325"/>
          </a:xfrm>
        </p:spPr>
        <p:txBody>
          <a:bodyPr/>
          <a:lstStyle/>
          <a:p>
            <a:pPr algn="l"/>
            <a:r>
              <a:rPr lang="zh-CN" altLang="en-US" b="1" dirty="0">
                <a:solidFill>
                  <a:srgbClr val="4D310F"/>
                </a:solidFill>
                <a:sym typeface="+mn-ea"/>
              </a:rPr>
              <a:t>打造重点区域，提升潜力客户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748665" y="447675"/>
            <a:ext cx="2047240" cy="31432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lt"/>
              </a:rPr>
              <a:t>Build key areas and promote potential customers</a:t>
            </a:r>
            <a:endParaRPr lang="en-US" altLang="zh-CN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轻松手写体1">
      <a:majorFont>
        <a:latin typeface="清松手寫體1"/>
        <a:ea typeface="清松手寫體1"/>
        <a:cs typeface=""/>
      </a:majorFont>
      <a:minorFont>
        <a:latin typeface="清松手寫體1"/>
        <a:ea typeface="清松手寫體1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1578</Words>
  <Application>WPS 演示</Application>
  <PresentationFormat>全屏显示(16:9)</PresentationFormat>
  <Paragraphs>128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清松手寫體1</vt:lpstr>
      <vt:lpstr>清松手寫體1</vt:lpstr>
      <vt:lpstr>Calibri</vt:lpstr>
      <vt:lpstr>微软雅黑 Light</vt:lpstr>
      <vt:lpstr>微软雅黑</vt:lpstr>
      <vt:lpstr>Arial Unicode MS</vt:lpstr>
      <vt:lpstr>清松手寫體1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</dc:title>
  <dc:creator>Administrator</dc:creator>
  <cp:lastModifiedBy>黑小豆</cp:lastModifiedBy>
  <cp:revision>119</cp:revision>
  <dcterms:created xsi:type="dcterms:W3CDTF">2018-09-26T07:16:00Z</dcterms:created>
  <dcterms:modified xsi:type="dcterms:W3CDTF">2020-11-22T08:04:33Z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